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74" r:id="rId3"/>
    <p:sldId id="267" r:id="rId4"/>
    <p:sldId id="269" r:id="rId5"/>
    <p:sldId id="270" r:id="rId6"/>
    <p:sldId id="272" r:id="rId7"/>
    <p:sldId id="273" r:id="rId8"/>
    <p:sldId id="271" r:id="rId9"/>
    <p:sldId id="260" r:id="rId10"/>
    <p:sldId id="276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6D1E"/>
    <a:srgbClr val="DBDBDB"/>
    <a:srgbClr val="2478B4"/>
    <a:srgbClr val="FB3C8A"/>
    <a:srgbClr val="F74893"/>
    <a:srgbClr val="FE663C"/>
    <a:srgbClr val="FD7849"/>
    <a:srgbClr val="02A4CC"/>
    <a:srgbClr val="059DC7"/>
    <a:srgbClr val="54ADB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27" autoAdjust="0"/>
    <p:restoredTop sz="94434" autoAdjust="0"/>
  </p:normalViewPr>
  <p:slideViewPr>
    <p:cSldViewPr snapToGrid="0">
      <p:cViewPr varScale="1">
        <p:scale>
          <a:sx n="86" d="100"/>
          <a:sy n="86" d="100"/>
        </p:scale>
        <p:origin x="-52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E81D4-E11F-4C31-B538-D81FC803CFD6}" type="datetimeFigureOut">
              <a:rPr lang="fr-FR" smtClean="0"/>
              <a:pPr/>
              <a:t>04/04/2017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BA057-CA86-44E8-AC08-6E874F45B2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28351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BA057-CA86-44E8-AC08-6E874F45B2AD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94202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BA057-CA86-44E8-AC08-6E874F45B2AD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00962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C6AA-2CD7-48B9-8477-2D960FF0400F}" type="datetimeFigureOut">
              <a:rPr lang="fr-FR" smtClean="0"/>
              <a:pPr/>
              <a:t>04/04/2017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31B2-9AF4-4149-B1CA-DA3B8DFC76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1886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C6AA-2CD7-48B9-8477-2D960FF0400F}" type="datetimeFigureOut">
              <a:rPr lang="fr-FR" smtClean="0"/>
              <a:pPr/>
              <a:t>04/04/2017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31B2-9AF4-4149-B1CA-DA3B8DFC76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98913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C6AA-2CD7-48B9-8477-2D960FF0400F}" type="datetimeFigureOut">
              <a:rPr lang="fr-FR" smtClean="0"/>
              <a:pPr/>
              <a:t>04/04/2017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31B2-9AF4-4149-B1CA-DA3B8DFC76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9758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C6AA-2CD7-48B9-8477-2D960FF0400F}" type="datetimeFigureOut">
              <a:rPr lang="fr-FR" smtClean="0"/>
              <a:pPr/>
              <a:t>04/04/2017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31B2-9AF4-4149-B1CA-DA3B8DFC76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0242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C6AA-2CD7-48B9-8477-2D960FF0400F}" type="datetimeFigureOut">
              <a:rPr lang="fr-FR" smtClean="0"/>
              <a:pPr/>
              <a:t>04/04/2017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31B2-9AF4-4149-B1CA-DA3B8DFC76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09398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C6AA-2CD7-48B9-8477-2D960FF0400F}" type="datetimeFigureOut">
              <a:rPr lang="fr-FR" smtClean="0"/>
              <a:pPr/>
              <a:t>04/04/2017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31B2-9AF4-4149-B1CA-DA3B8DFC76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30583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C6AA-2CD7-48B9-8477-2D960FF0400F}" type="datetimeFigureOut">
              <a:rPr lang="fr-FR" smtClean="0"/>
              <a:pPr/>
              <a:t>04/04/2017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31B2-9AF4-4149-B1CA-DA3B8DFC76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50654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C6AA-2CD7-48B9-8477-2D960FF0400F}" type="datetimeFigureOut">
              <a:rPr lang="fr-FR" smtClean="0"/>
              <a:pPr/>
              <a:t>04/04/2017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31B2-9AF4-4149-B1CA-DA3B8DFC76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5497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C6AA-2CD7-48B9-8477-2D960FF0400F}" type="datetimeFigureOut">
              <a:rPr lang="fr-FR" smtClean="0"/>
              <a:pPr/>
              <a:t>04/04/2017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31B2-9AF4-4149-B1CA-DA3B8DFC76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94753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C6AA-2CD7-48B9-8477-2D960FF0400F}" type="datetimeFigureOut">
              <a:rPr lang="fr-FR" smtClean="0"/>
              <a:pPr/>
              <a:t>04/04/2017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31B2-9AF4-4149-B1CA-DA3B8DFC76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18102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C6AA-2CD7-48B9-8477-2D960FF0400F}" type="datetimeFigureOut">
              <a:rPr lang="fr-FR" smtClean="0"/>
              <a:pPr/>
              <a:t>04/04/2017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131B2-9AF4-4149-B1CA-DA3B8DFC76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7135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6C6AA-2CD7-48B9-8477-2D960FF0400F}" type="datetimeFigureOut">
              <a:rPr lang="fr-FR" smtClean="0"/>
              <a:pPr/>
              <a:t>04/04/2017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131B2-9AF4-4149-B1CA-DA3B8DFC76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132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30.png"/><Relationship Id="rId10" Type="http://schemas.openxmlformats.org/officeDocument/2006/relationships/image" Target="../media/image20.jpeg"/><Relationship Id="rId4" Type="http://schemas.openxmlformats.org/officeDocument/2006/relationships/image" Target="../media/image21.jpeg"/><Relationship Id="rId9" Type="http://schemas.openxmlformats.org/officeDocument/2006/relationships/image" Target="../media/image25.png"/><Relationship Id="rId1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12" Type="http://schemas.openxmlformats.org/officeDocument/2006/relationships/image" Target="../media/image27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jpeg"/><Relationship Id="rId15" Type="http://schemas.microsoft.com/office/2007/relationships/hdphoto" Target="../media/hdphoto4.wdp"/><Relationship Id="rId10" Type="http://schemas.openxmlformats.org/officeDocument/2006/relationships/image" Target="../media/image25.png"/><Relationship Id="rId4" Type="http://schemas.openxmlformats.org/officeDocument/2006/relationships/image" Target="../media/image20.jpe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217037">
            <a:off x="1186871" y="894709"/>
            <a:ext cx="2857899" cy="102884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137780" y="2828835"/>
            <a:ext cx="50542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323348"/>
                </a:solidFill>
                <a:latin typeface="Arial Black" panose="020B0A04020102020204" pitchFamily="34" charset="0"/>
              </a:rPr>
              <a:t>Informatisation du Dossier patient</a:t>
            </a:r>
            <a:endParaRPr lang="fr-FR" sz="4000" b="1" dirty="0">
              <a:solidFill>
                <a:srgbClr val="323348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95617" y="5997391"/>
            <a:ext cx="5318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55AEB6"/>
                </a:solidFill>
                <a:latin typeface="Arial Black" panose="020B0A04020102020204" pitchFamily="34" charset="0"/>
              </a:rPr>
              <a:t>Journée mondiale de la santé </a:t>
            </a:r>
            <a:endParaRPr lang="fr-FR" sz="2400" b="1" dirty="0">
              <a:solidFill>
                <a:srgbClr val="55AEB6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64860" y="6248695"/>
            <a:ext cx="250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55AEB6"/>
                </a:solidFill>
                <a:latin typeface="Arial Black" panose="020B0A04020102020204" pitchFamily="34" charset="0"/>
              </a:rPr>
              <a:t>04 avril 2017</a:t>
            </a:r>
            <a:endParaRPr lang="fr-FR" sz="2400" b="1" dirty="0">
              <a:solidFill>
                <a:srgbClr val="55AEB6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952931" y="6062470"/>
            <a:ext cx="2868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55AEB6"/>
                </a:solidFill>
                <a:latin typeface="Arial Black" panose="020B0A04020102020204" pitchFamily="34" charset="0"/>
              </a:rPr>
              <a:t>D</a:t>
            </a:r>
            <a:r>
              <a:rPr lang="fr-FR" sz="2400" b="1" baseline="30000" dirty="0" smtClean="0">
                <a:solidFill>
                  <a:srgbClr val="55AEB6"/>
                </a:solidFill>
                <a:latin typeface="Arial Black" panose="020B0A04020102020204" pitchFamily="34" charset="0"/>
              </a:rPr>
              <a:t>r</a:t>
            </a:r>
            <a:r>
              <a:rPr lang="fr-FR" sz="2400" b="1" dirty="0" smtClean="0">
                <a:solidFill>
                  <a:srgbClr val="55AEB6"/>
                </a:solidFill>
                <a:latin typeface="Arial Black" panose="020B0A04020102020204" pitchFamily="34" charset="0"/>
              </a:rPr>
              <a:t> </a:t>
            </a:r>
            <a:r>
              <a:rPr lang="fr-FR" sz="2400" b="1" dirty="0" err="1" smtClean="0">
                <a:solidFill>
                  <a:srgbClr val="55AEB6"/>
                </a:solidFill>
                <a:latin typeface="Arial Black" panose="020B0A04020102020204" pitchFamily="34" charset="0"/>
              </a:rPr>
              <a:t>O.Bouarroudj</a:t>
            </a:r>
            <a:endParaRPr lang="fr-FR" sz="2400" b="1" dirty="0">
              <a:solidFill>
                <a:srgbClr val="55AEB6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68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46913" cy="628889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4522" y="694008"/>
            <a:ext cx="2039106" cy="2070327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 flipV="1">
            <a:off x="5485267" y="2127832"/>
            <a:ext cx="428029" cy="167621"/>
          </a:xfrm>
          <a:prstGeom prst="line">
            <a:avLst/>
          </a:prstGeom>
          <a:ln w="76200">
            <a:solidFill>
              <a:srgbClr val="0344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786" b="100000" l="33224" r="983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9722" y="1477540"/>
            <a:ext cx="1939118" cy="1814357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8431948" y="3864310"/>
            <a:ext cx="1206486" cy="681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Imagerie médicale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4247" y="1238567"/>
            <a:ext cx="2529762" cy="2216288"/>
          </a:xfrm>
          <a:prstGeom prst="rect">
            <a:avLst/>
          </a:prstGeom>
        </p:spPr>
      </p:pic>
      <p:grpSp>
        <p:nvGrpSpPr>
          <p:cNvPr id="16" name="Group 1089"/>
          <p:cNvGrpSpPr/>
          <p:nvPr/>
        </p:nvGrpSpPr>
        <p:grpSpPr>
          <a:xfrm>
            <a:off x="1204847" y="1396858"/>
            <a:ext cx="500919" cy="542257"/>
            <a:chOff x="14791630" y="800432"/>
            <a:chExt cx="932209" cy="817902"/>
          </a:xfrm>
          <a:solidFill>
            <a:srgbClr val="55AEB6"/>
          </a:solidFill>
        </p:grpSpPr>
        <p:sp>
          <p:nvSpPr>
            <p:cNvPr id="17" name="Freeform 717"/>
            <p:cNvSpPr>
              <a:spLocks noChangeArrowheads="1"/>
            </p:cNvSpPr>
            <p:nvPr/>
          </p:nvSpPr>
          <p:spPr bwMode="auto">
            <a:xfrm>
              <a:off x="14791630" y="800432"/>
              <a:ext cx="932209" cy="667553"/>
            </a:xfrm>
            <a:custGeom>
              <a:avLst/>
              <a:gdLst>
                <a:gd name="T0" fmla="*/ 578 w 685"/>
                <a:gd name="T1" fmla="*/ 487 h 488"/>
                <a:gd name="T2" fmla="*/ 578 w 685"/>
                <a:gd name="T3" fmla="*/ 487 h 488"/>
                <a:gd name="T4" fmla="*/ 684 w 685"/>
                <a:gd name="T5" fmla="*/ 456 h 488"/>
                <a:gd name="T6" fmla="*/ 0 w 685"/>
                <a:gd name="T7" fmla="*/ 75 h 488"/>
                <a:gd name="T8" fmla="*/ 31 w 685"/>
                <a:gd name="T9" fmla="*/ 181 h 488"/>
                <a:gd name="T10" fmla="*/ 578 w 685"/>
                <a:gd name="T11" fmla="*/ 487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5" h="488">
                  <a:moveTo>
                    <a:pt x="578" y="487"/>
                  </a:moveTo>
                  <a:lnTo>
                    <a:pt x="578" y="487"/>
                  </a:lnTo>
                  <a:cubicBezTo>
                    <a:pt x="684" y="456"/>
                    <a:pt x="684" y="456"/>
                    <a:pt x="684" y="456"/>
                  </a:cubicBezTo>
                  <a:cubicBezTo>
                    <a:pt x="593" y="166"/>
                    <a:pt x="294" y="0"/>
                    <a:pt x="0" y="75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263" y="120"/>
                    <a:pt x="505" y="257"/>
                    <a:pt x="578" y="4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243770" tIns="121885" rIns="243770" bIns="121885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8" name="Freeform 718"/>
            <p:cNvSpPr>
              <a:spLocks noChangeArrowheads="1"/>
            </p:cNvSpPr>
            <p:nvPr/>
          </p:nvSpPr>
          <p:spPr bwMode="auto">
            <a:xfrm>
              <a:off x="14966044" y="1437914"/>
              <a:ext cx="186444" cy="180420"/>
            </a:xfrm>
            <a:custGeom>
              <a:avLst/>
              <a:gdLst>
                <a:gd name="T0" fmla="*/ 82 w 135"/>
                <a:gd name="T1" fmla="*/ 124 h 134"/>
                <a:gd name="T2" fmla="*/ 82 w 135"/>
                <a:gd name="T3" fmla="*/ 124 h 134"/>
                <a:gd name="T4" fmla="*/ 124 w 135"/>
                <a:gd name="T5" fmla="*/ 51 h 134"/>
                <a:gd name="T6" fmla="*/ 49 w 135"/>
                <a:gd name="T7" fmla="*/ 9 h 134"/>
                <a:gd name="T8" fmla="*/ 10 w 135"/>
                <a:gd name="T9" fmla="*/ 81 h 134"/>
                <a:gd name="T10" fmla="*/ 82 w 135"/>
                <a:gd name="T11" fmla="*/ 12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134">
                  <a:moveTo>
                    <a:pt x="82" y="124"/>
                  </a:moveTo>
                  <a:lnTo>
                    <a:pt x="82" y="124"/>
                  </a:lnTo>
                  <a:cubicBezTo>
                    <a:pt x="115" y="114"/>
                    <a:pt x="134" y="81"/>
                    <a:pt x="124" y="51"/>
                  </a:cubicBezTo>
                  <a:cubicBezTo>
                    <a:pt x="115" y="18"/>
                    <a:pt x="82" y="0"/>
                    <a:pt x="49" y="9"/>
                  </a:cubicBezTo>
                  <a:cubicBezTo>
                    <a:pt x="18" y="18"/>
                    <a:pt x="0" y="51"/>
                    <a:pt x="10" y="81"/>
                  </a:cubicBezTo>
                  <a:cubicBezTo>
                    <a:pt x="18" y="114"/>
                    <a:pt x="52" y="133"/>
                    <a:pt x="82" y="12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243770" tIns="121885" rIns="243770" bIns="121885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19" name="Freeform 719"/>
            <p:cNvSpPr>
              <a:spLocks noChangeArrowheads="1"/>
            </p:cNvSpPr>
            <p:nvPr/>
          </p:nvSpPr>
          <p:spPr bwMode="auto">
            <a:xfrm>
              <a:off x="14875832" y="1131203"/>
              <a:ext cx="565342" cy="414963"/>
            </a:xfrm>
            <a:custGeom>
              <a:avLst/>
              <a:gdLst>
                <a:gd name="T0" fmla="*/ 308 w 415"/>
                <a:gd name="T1" fmla="*/ 302 h 303"/>
                <a:gd name="T2" fmla="*/ 308 w 415"/>
                <a:gd name="T3" fmla="*/ 302 h 303"/>
                <a:gd name="T4" fmla="*/ 414 w 415"/>
                <a:gd name="T5" fmla="*/ 272 h 303"/>
                <a:gd name="T6" fmla="*/ 0 w 415"/>
                <a:gd name="T7" fmla="*/ 42 h 303"/>
                <a:gd name="T8" fmla="*/ 30 w 415"/>
                <a:gd name="T9" fmla="*/ 148 h 303"/>
                <a:gd name="T10" fmla="*/ 308 w 415"/>
                <a:gd name="T11" fmla="*/ 30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5" h="303">
                  <a:moveTo>
                    <a:pt x="308" y="302"/>
                  </a:moveTo>
                  <a:lnTo>
                    <a:pt x="308" y="302"/>
                  </a:lnTo>
                  <a:cubicBezTo>
                    <a:pt x="414" y="272"/>
                    <a:pt x="414" y="272"/>
                    <a:pt x="414" y="272"/>
                  </a:cubicBezTo>
                  <a:cubicBezTo>
                    <a:pt x="357" y="100"/>
                    <a:pt x="175" y="0"/>
                    <a:pt x="0" y="42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148" y="121"/>
                    <a:pt x="269" y="188"/>
                    <a:pt x="308" y="30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243770" tIns="121885" rIns="243770" bIns="121885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</p:grpSp>
      <p:pic>
        <p:nvPicPr>
          <p:cNvPr id="24" name="Imag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46135" y="679203"/>
            <a:ext cx="2443532" cy="1720701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10652793" y="237468"/>
            <a:ext cx="2015366" cy="389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Bloc opératoire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10991747" y="6143870"/>
            <a:ext cx="1390766" cy="389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Laboratoire </a:t>
            </a:r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1342786" y="511712"/>
            <a:ext cx="104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Bureau </a:t>
            </a:r>
            <a:r>
              <a:rPr lang="fr-FR" dirty="0" err="1" smtClean="0"/>
              <a:t>Méd</a:t>
            </a:r>
            <a:r>
              <a:rPr lang="fr-FR" dirty="0" smtClean="0"/>
              <a:t> Spé</a:t>
            </a:r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4111387" y="4863240"/>
            <a:ext cx="2177575" cy="2070327"/>
            <a:chOff x="7057603" y="4654485"/>
            <a:chExt cx="2177575" cy="2070327"/>
          </a:xfrm>
        </p:grpSpPr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196072" y="4654485"/>
              <a:ext cx="2039106" cy="2070327"/>
            </a:xfrm>
            <a:prstGeom prst="rect">
              <a:avLst/>
            </a:prstGeom>
          </p:spPr>
        </p:pic>
        <p:sp>
          <p:nvSpPr>
            <p:cNvPr id="42" name="ZoneTexte 41"/>
            <p:cNvSpPr txBox="1"/>
            <p:nvPr/>
          </p:nvSpPr>
          <p:spPr>
            <a:xfrm>
              <a:off x="7057603" y="4752369"/>
              <a:ext cx="12959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Bureau </a:t>
              </a:r>
              <a:r>
                <a:rPr lang="fr-FR" dirty="0" err="1" smtClean="0"/>
                <a:t>Méd</a:t>
              </a:r>
              <a:r>
                <a:rPr lang="fr-FR" dirty="0" smtClean="0"/>
                <a:t> </a:t>
              </a:r>
              <a:r>
                <a:rPr lang="fr-FR" dirty="0" err="1" smtClean="0"/>
                <a:t>Gén</a:t>
              </a:r>
              <a:endParaRPr lang="fr-FR" dirty="0"/>
            </a:p>
          </p:txBody>
        </p:sp>
      </p:grpSp>
      <p:sp>
        <p:nvSpPr>
          <p:cNvPr id="43" name="ZoneTexte 42"/>
          <p:cNvSpPr txBox="1"/>
          <p:nvPr/>
        </p:nvSpPr>
        <p:spPr>
          <a:xfrm>
            <a:off x="-59350" y="875140"/>
            <a:ext cx="1267478" cy="681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Chambre de Malade</a:t>
            </a:r>
            <a:endParaRPr lang="fr-FR" dirty="0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56680" y="4620905"/>
            <a:ext cx="2405158" cy="1868335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776312" y="4305761"/>
            <a:ext cx="2397338" cy="2217710"/>
            <a:chOff x="2327882" y="4654485"/>
            <a:chExt cx="2397338" cy="2217710"/>
          </a:xfrm>
        </p:grpSpPr>
        <p:pic>
          <p:nvPicPr>
            <p:cNvPr id="64" name="Image 6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327882" y="4654485"/>
              <a:ext cx="2397338" cy="2217710"/>
            </a:xfrm>
            <a:prstGeom prst="rect">
              <a:avLst/>
            </a:prstGeom>
          </p:spPr>
        </p:pic>
        <p:sp>
          <p:nvSpPr>
            <p:cNvPr id="62" name="ZoneTexte 61"/>
            <p:cNvSpPr txBox="1"/>
            <p:nvPr/>
          </p:nvSpPr>
          <p:spPr>
            <a:xfrm>
              <a:off x="2831378" y="4752369"/>
              <a:ext cx="1565679" cy="389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Admission</a:t>
              </a:r>
              <a:endParaRPr lang="fr-FR" dirty="0"/>
            </a:p>
          </p:txBody>
        </p:sp>
      </p:grpSp>
      <p:sp>
        <p:nvSpPr>
          <p:cNvPr id="73" name="ZoneTexte 72"/>
          <p:cNvSpPr txBox="1"/>
          <p:nvPr/>
        </p:nvSpPr>
        <p:spPr>
          <a:xfrm rot="19845072">
            <a:off x="1077341" y="2520477"/>
            <a:ext cx="2290635" cy="389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Services Médicaux</a:t>
            </a:r>
            <a:endParaRPr lang="fr-FR" b="1" dirty="0"/>
          </a:p>
        </p:txBody>
      </p:sp>
      <p:sp>
        <p:nvSpPr>
          <p:cNvPr id="74" name="ZoneTexte 73"/>
          <p:cNvSpPr txBox="1"/>
          <p:nvPr/>
        </p:nvSpPr>
        <p:spPr>
          <a:xfrm>
            <a:off x="9851471" y="3580530"/>
            <a:ext cx="984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UMC</a:t>
            </a:r>
            <a:endParaRPr lang="fr-FR" sz="2800" b="1" dirty="0"/>
          </a:p>
        </p:txBody>
      </p:sp>
      <p:sp>
        <p:nvSpPr>
          <p:cNvPr id="82" name="ZoneTexte 81"/>
          <p:cNvSpPr txBox="1"/>
          <p:nvPr/>
        </p:nvSpPr>
        <p:spPr>
          <a:xfrm>
            <a:off x="7413625" y="-1561"/>
            <a:ext cx="1390766" cy="389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Pharmacie</a:t>
            </a:r>
            <a:endParaRPr lang="fr-FR" dirty="0"/>
          </a:p>
        </p:txBody>
      </p:sp>
      <p:pic>
        <p:nvPicPr>
          <p:cNvPr id="89" name="Image 8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4287" y="4076785"/>
            <a:ext cx="2677247" cy="2065384"/>
          </a:xfrm>
          <a:prstGeom prst="rect">
            <a:avLst/>
          </a:prstGeom>
        </p:spPr>
      </p:pic>
      <p:sp>
        <p:nvSpPr>
          <p:cNvPr id="49" name="ZoneTexte 48"/>
          <p:cNvSpPr txBox="1"/>
          <p:nvPr/>
        </p:nvSpPr>
        <p:spPr>
          <a:xfrm>
            <a:off x="551319" y="6427013"/>
            <a:ext cx="1411951" cy="27699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tx2"/>
                </a:solidFill>
              </a:rPr>
              <a:t>Arrivé du malade</a:t>
            </a:r>
            <a:endParaRPr lang="fr-FR" sz="1200" dirty="0">
              <a:solidFill>
                <a:schemeClr val="tx2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3107263" y="6021656"/>
            <a:ext cx="1115878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tx2"/>
                </a:solidFill>
              </a:rPr>
              <a:t>Orientation </a:t>
            </a:r>
          </a:p>
          <a:p>
            <a:pPr algn="ctr"/>
            <a:r>
              <a:rPr lang="fr-FR" sz="1200" dirty="0" smtClean="0">
                <a:solidFill>
                  <a:schemeClr val="tx2"/>
                </a:solidFill>
              </a:rPr>
              <a:t>du malade</a:t>
            </a:r>
            <a:endParaRPr lang="fr-FR" sz="1200" dirty="0">
              <a:solidFill>
                <a:schemeClr val="tx2"/>
              </a:solidFill>
            </a:endParaRPr>
          </a:p>
        </p:txBody>
      </p:sp>
      <p:grpSp>
        <p:nvGrpSpPr>
          <p:cNvPr id="98" name="Groupe 97"/>
          <p:cNvGrpSpPr/>
          <p:nvPr/>
        </p:nvGrpSpPr>
        <p:grpSpPr>
          <a:xfrm>
            <a:off x="2737181" y="3166846"/>
            <a:ext cx="3240000" cy="1723279"/>
            <a:chOff x="2737181" y="3166846"/>
            <a:chExt cx="3240000" cy="1723279"/>
          </a:xfrm>
        </p:grpSpPr>
        <p:cxnSp>
          <p:nvCxnSpPr>
            <p:cNvPr id="69" name="Connecteur droit 68"/>
            <p:cNvCxnSpPr/>
            <p:nvPr/>
          </p:nvCxnSpPr>
          <p:spPr>
            <a:xfrm>
              <a:off x="2737181" y="3681411"/>
              <a:ext cx="324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/>
            <p:cNvCxnSpPr/>
            <p:nvPr/>
          </p:nvCxnSpPr>
          <p:spPr>
            <a:xfrm rot="5400000">
              <a:off x="2146418" y="4296125"/>
              <a:ext cx="118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avec flèche 91"/>
            <p:cNvCxnSpPr/>
            <p:nvPr/>
          </p:nvCxnSpPr>
          <p:spPr>
            <a:xfrm flipV="1">
              <a:off x="5971092" y="3166846"/>
              <a:ext cx="0" cy="504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ZoneTexte 93"/>
          <p:cNvSpPr txBox="1"/>
          <p:nvPr/>
        </p:nvSpPr>
        <p:spPr>
          <a:xfrm>
            <a:off x="2789174" y="3767910"/>
            <a:ext cx="831119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Ajout d’info civil du patient</a:t>
            </a:r>
            <a:endParaRPr lang="fr-F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9" name="Connecteur droit avec flèche 98"/>
          <p:cNvCxnSpPr/>
          <p:nvPr/>
        </p:nvCxnSpPr>
        <p:spPr>
          <a:xfrm flipV="1">
            <a:off x="6056257" y="3265458"/>
            <a:ext cx="0" cy="208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ZoneTexte 99"/>
          <p:cNvSpPr txBox="1"/>
          <p:nvPr/>
        </p:nvSpPr>
        <p:spPr>
          <a:xfrm>
            <a:off x="4678982" y="3747685"/>
            <a:ext cx="1273397" cy="120032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Inscription  médical et demande des examens complémentaires par le médecin</a:t>
            </a:r>
            <a:endParaRPr lang="fr-F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08" name="Groupe 107"/>
          <p:cNvGrpSpPr/>
          <p:nvPr/>
        </p:nvGrpSpPr>
        <p:grpSpPr>
          <a:xfrm>
            <a:off x="6416589" y="2985590"/>
            <a:ext cx="1512000" cy="2883170"/>
            <a:chOff x="6416589" y="1385397"/>
            <a:chExt cx="1512000" cy="2883170"/>
          </a:xfrm>
        </p:grpSpPr>
        <p:cxnSp>
          <p:nvCxnSpPr>
            <p:cNvPr id="101" name="Connecteur droit avec flèche 100"/>
            <p:cNvCxnSpPr/>
            <p:nvPr/>
          </p:nvCxnSpPr>
          <p:spPr>
            <a:xfrm rot="5400000" flipV="1">
              <a:off x="7172589" y="3512567"/>
              <a:ext cx="0" cy="151200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cteur droit 102"/>
            <p:cNvCxnSpPr/>
            <p:nvPr/>
          </p:nvCxnSpPr>
          <p:spPr>
            <a:xfrm rot="5400000">
              <a:off x="4976589" y="2825397"/>
              <a:ext cx="2880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ZoneTexte 103"/>
          <p:cNvSpPr txBox="1"/>
          <p:nvPr/>
        </p:nvSpPr>
        <p:spPr>
          <a:xfrm>
            <a:off x="6435213" y="4516552"/>
            <a:ext cx="831119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C00000"/>
                </a:solidFill>
              </a:rPr>
              <a:t>Demande d’examen Radio</a:t>
            </a:r>
            <a:endParaRPr lang="fr-FR" sz="1200" dirty="0">
              <a:solidFill>
                <a:srgbClr val="C00000"/>
              </a:solidFill>
            </a:endParaRPr>
          </a:p>
        </p:txBody>
      </p:sp>
      <p:grpSp>
        <p:nvGrpSpPr>
          <p:cNvPr id="116" name="Groupe 115"/>
          <p:cNvGrpSpPr/>
          <p:nvPr/>
        </p:nvGrpSpPr>
        <p:grpSpPr>
          <a:xfrm>
            <a:off x="6292578" y="3073615"/>
            <a:ext cx="4104000" cy="3204000"/>
            <a:chOff x="6292578" y="3073615"/>
            <a:chExt cx="4104000" cy="3204000"/>
          </a:xfrm>
        </p:grpSpPr>
        <p:cxnSp>
          <p:nvCxnSpPr>
            <p:cNvPr id="105" name="Connecteur droit avec flèche 104"/>
            <p:cNvCxnSpPr/>
            <p:nvPr/>
          </p:nvCxnSpPr>
          <p:spPr>
            <a:xfrm rot="5400000" flipV="1">
              <a:off x="8344578" y="4223343"/>
              <a:ext cx="0" cy="410400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105"/>
            <p:cNvCxnSpPr/>
            <p:nvPr/>
          </p:nvCxnSpPr>
          <p:spPr>
            <a:xfrm rot="5400000">
              <a:off x="4697117" y="4675615"/>
              <a:ext cx="3204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ZoneTexte 114"/>
          <p:cNvSpPr txBox="1"/>
          <p:nvPr/>
        </p:nvSpPr>
        <p:spPr>
          <a:xfrm>
            <a:off x="6627608" y="6324274"/>
            <a:ext cx="2032298" cy="276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C00000"/>
                </a:solidFill>
              </a:rPr>
              <a:t>Demande d’examen Labo</a:t>
            </a:r>
            <a:endParaRPr lang="fr-FR" sz="1200" dirty="0">
              <a:solidFill>
                <a:srgbClr val="C00000"/>
              </a:solidFill>
            </a:endParaRPr>
          </a:p>
        </p:txBody>
      </p:sp>
      <p:grpSp>
        <p:nvGrpSpPr>
          <p:cNvPr id="117" name="Groupe 116"/>
          <p:cNvGrpSpPr/>
          <p:nvPr/>
        </p:nvGrpSpPr>
        <p:grpSpPr>
          <a:xfrm flipH="1" flipV="1">
            <a:off x="6488694" y="2732420"/>
            <a:ext cx="5328000" cy="2700000"/>
            <a:chOff x="6416589" y="1333305"/>
            <a:chExt cx="5328000" cy="2700000"/>
          </a:xfrm>
        </p:grpSpPr>
        <p:cxnSp>
          <p:nvCxnSpPr>
            <p:cNvPr id="118" name="Connecteur droit avec flèche 117"/>
            <p:cNvCxnSpPr/>
            <p:nvPr/>
          </p:nvCxnSpPr>
          <p:spPr>
            <a:xfrm rot="5400000" flipV="1">
              <a:off x="9080589" y="1362521"/>
              <a:ext cx="0" cy="5328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 droit 118"/>
            <p:cNvCxnSpPr/>
            <p:nvPr/>
          </p:nvCxnSpPr>
          <p:spPr>
            <a:xfrm rot="5400000">
              <a:off x="5066589" y="2683305"/>
              <a:ext cx="270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ZoneTexte 119"/>
          <p:cNvSpPr txBox="1"/>
          <p:nvPr/>
        </p:nvSpPr>
        <p:spPr>
          <a:xfrm>
            <a:off x="9615421" y="2815004"/>
            <a:ext cx="2032298" cy="27699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Résultat d’examen Labo</a:t>
            </a:r>
            <a:endParaRPr lang="fr-F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21" name="Groupe 120"/>
          <p:cNvGrpSpPr/>
          <p:nvPr/>
        </p:nvGrpSpPr>
        <p:grpSpPr>
          <a:xfrm flipH="1" flipV="1">
            <a:off x="6491556" y="2860460"/>
            <a:ext cx="1980000" cy="1662663"/>
            <a:chOff x="5972838" y="2363858"/>
            <a:chExt cx="1980000" cy="1662663"/>
          </a:xfrm>
        </p:grpSpPr>
        <p:cxnSp>
          <p:nvCxnSpPr>
            <p:cNvPr id="122" name="Connecteur droit avec flèche 121"/>
            <p:cNvCxnSpPr/>
            <p:nvPr/>
          </p:nvCxnSpPr>
          <p:spPr>
            <a:xfrm rot="5400000" flipV="1">
              <a:off x="6962838" y="3036521"/>
              <a:ext cx="0" cy="1980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/>
            <p:cNvCxnSpPr/>
            <p:nvPr/>
          </p:nvCxnSpPr>
          <p:spPr>
            <a:xfrm rot="5400000">
              <a:off x="5144838" y="3191858"/>
              <a:ext cx="165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ZoneTexte 123"/>
          <p:cNvSpPr txBox="1"/>
          <p:nvPr/>
        </p:nvSpPr>
        <p:spPr>
          <a:xfrm>
            <a:off x="7077038" y="2960719"/>
            <a:ext cx="831119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Résultat d’examen Radio</a:t>
            </a:r>
            <a:endParaRPr lang="fr-F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25" name="Connecteur droit avec flèche 124"/>
          <p:cNvCxnSpPr/>
          <p:nvPr/>
        </p:nvCxnSpPr>
        <p:spPr>
          <a:xfrm rot="5400000" flipH="1" flipV="1">
            <a:off x="8675782" y="22076"/>
            <a:ext cx="0" cy="43200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ZoneTexte 125"/>
          <p:cNvSpPr txBox="1"/>
          <p:nvPr/>
        </p:nvSpPr>
        <p:spPr>
          <a:xfrm>
            <a:off x="6654677" y="2235887"/>
            <a:ext cx="4092246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C00000"/>
                </a:solidFill>
              </a:rPr>
              <a:t>Programme opératoire disponibilité des salles opératoires…</a:t>
            </a:r>
          </a:p>
          <a:p>
            <a:pPr algn="ctr"/>
            <a:r>
              <a:rPr lang="fr-FR" sz="1200" dirty="0" smtClean="0">
                <a:solidFill>
                  <a:srgbClr val="C00000"/>
                </a:solidFill>
              </a:rPr>
              <a:t>Consulter </a:t>
            </a:r>
            <a:r>
              <a:rPr lang="fr-FR" sz="1200" dirty="0">
                <a:solidFill>
                  <a:srgbClr val="C00000"/>
                </a:solidFill>
              </a:rPr>
              <a:t>l</a:t>
            </a:r>
            <a:r>
              <a:rPr lang="fr-FR" sz="1200" dirty="0" smtClean="0">
                <a:solidFill>
                  <a:srgbClr val="C00000"/>
                </a:solidFill>
              </a:rPr>
              <a:t>es résultats Radio et Labo …</a:t>
            </a:r>
            <a:endParaRPr lang="fr-FR" sz="1200" dirty="0">
              <a:solidFill>
                <a:srgbClr val="C00000"/>
              </a:solidFill>
            </a:endParaRPr>
          </a:p>
        </p:txBody>
      </p:sp>
      <p:cxnSp>
        <p:nvCxnSpPr>
          <p:cNvPr id="128" name="Connecteur droit avec flèche 127"/>
          <p:cNvCxnSpPr/>
          <p:nvPr/>
        </p:nvCxnSpPr>
        <p:spPr>
          <a:xfrm rot="16200000" flipV="1">
            <a:off x="8540818" y="18089"/>
            <a:ext cx="0" cy="406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ZoneTexte 128"/>
          <p:cNvSpPr txBox="1"/>
          <p:nvPr/>
        </p:nvSpPr>
        <p:spPr>
          <a:xfrm>
            <a:off x="7794888" y="1759319"/>
            <a:ext cx="1730036" cy="27699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Protocol opératoire…</a:t>
            </a:r>
            <a:endParaRPr lang="fr-F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8" name="ZoneTexte 137"/>
          <p:cNvSpPr txBox="1"/>
          <p:nvPr/>
        </p:nvSpPr>
        <p:spPr>
          <a:xfrm>
            <a:off x="6426677" y="762728"/>
            <a:ext cx="1210511" cy="461665"/>
          </a:xfrm>
          <a:prstGeom prst="rect">
            <a:avLst/>
          </a:prstGeom>
          <a:noFill/>
          <a:ln>
            <a:solidFill>
              <a:srgbClr val="166D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166D1E"/>
                </a:solidFill>
              </a:rPr>
              <a:t>Stock pharmaceutique</a:t>
            </a:r>
            <a:endParaRPr lang="fr-FR" sz="1200" dirty="0">
              <a:solidFill>
                <a:srgbClr val="166D1E"/>
              </a:solidFill>
            </a:endParaRPr>
          </a:p>
        </p:txBody>
      </p:sp>
      <p:grpSp>
        <p:nvGrpSpPr>
          <p:cNvPr id="140" name="Groupe 139"/>
          <p:cNvGrpSpPr/>
          <p:nvPr/>
        </p:nvGrpSpPr>
        <p:grpSpPr>
          <a:xfrm>
            <a:off x="6341800" y="708309"/>
            <a:ext cx="1728000" cy="864000"/>
            <a:chOff x="6341800" y="708309"/>
            <a:chExt cx="1728000" cy="864000"/>
          </a:xfrm>
        </p:grpSpPr>
        <p:cxnSp>
          <p:nvCxnSpPr>
            <p:cNvPr id="137" name="Connecteur droit avec flèche 136"/>
            <p:cNvCxnSpPr/>
            <p:nvPr/>
          </p:nvCxnSpPr>
          <p:spPr>
            <a:xfrm>
              <a:off x="6341800" y="708309"/>
              <a:ext cx="0" cy="864000"/>
            </a:xfrm>
            <a:prstGeom prst="straightConnector1">
              <a:avLst/>
            </a:prstGeom>
            <a:ln>
              <a:solidFill>
                <a:srgbClr val="166D1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cteur droit avec flèche 138"/>
            <p:cNvCxnSpPr/>
            <p:nvPr/>
          </p:nvCxnSpPr>
          <p:spPr>
            <a:xfrm rot="16200000">
              <a:off x="7205800" y="-155691"/>
              <a:ext cx="0" cy="1728000"/>
            </a:xfrm>
            <a:prstGeom prst="straightConnector1">
              <a:avLst/>
            </a:prstGeom>
            <a:ln>
              <a:solidFill>
                <a:srgbClr val="166D1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1" name="Image 140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1161" b="94643" l="0" r="529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7057" y="1458697"/>
            <a:ext cx="2397051" cy="186151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5072952" y="2287361"/>
            <a:ext cx="939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Data Center</a:t>
            </a:r>
            <a:endParaRPr lang="fr-FR" b="1" dirty="0">
              <a:solidFill>
                <a:srgbClr val="C00000"/>
              </a:solidFill>
            </a:endParaRPr>
          </a:p>
        </p:txBody>
      </p:sp>
      <p:cxnSp>
        <p:nvCxnSpPr>
          <p:cNvPr id="148" name="Connecteur droit avec flèche 147"/>
          <p:cNvCxnSpPr/>
          <p:nvPr/>
        </p:nvCxnSpPr>
        <p:spPr>
          <a:xfrm>
            <a:off x="1706648" y="3113058"/>
            <a:ext cx="4176000" cy="0"/>
          </a:xfrm>
          <a:prstGeom prst="straightConnector1">
            <a:avLst/>
          </a:prstGeom>
          <a:ln>
            <a:solidFill>
              <a:srgbClr val="166D1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ZoneTexte 148"/>
          <p:cNvSpPr txBox="1"/>
          <p:nvPr/>
        </p:nvSpPr>
        <p:spPr>
          <a:xfrm>
            <a:off x="2837926" y="2504587"/>
            <a:ext cx="1458017" cy="646331"/>
          </a:xfrm>
          <a:prstGeom prst="rect">
            <a:avLst/>
          </a:prstGeom>
          <a:noFill/>
          <a:ln>
            <a:solidFill>
              <a:srgbClr val="166D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166D1E"/>
                </a:solidFill>
              </a:rPr>
              <a:t>Alerte pour les soins, inscription des soins pratiqués</a:t>
            </a:r>
            <a:endParaRPr lang="fr-FR" sz="1200" dirty="0">
              <a:solidFill>
                <a:srgbClr val="166D1E"/>
              </a:solidFill>
            </a:endParaRPr>
          </a:p>
        </p:txBody>
      </p:sp>
      <p:grpSp>
        <p:nvGrpSpPr>
          <p:cNvPr id="151" name="Groupe 150"/>
          <p:cNvGrpSpPr/>
          <p:nvPr/>
        </p:nvGrpSpPr>
        <p:grpSpPr>
          <a:xfrm>
            <a:off x="3344023" y="81409"/>
            <a:ext cx="2594756" cy="1728000"/>
            <a:chOff x="3344023" y="81409"/>
            <a:chExt cx="2594756" cy="1728000"/>
          </a:xfrm>
        </p:grpSpPr>
        <p:cxnSp>
          <p:nvCxnSpPr>
            <p:cNvPr id="143" name="Connecteur droit avec flèche 142"/>
            <p:cNvCxnSpPr/>
            <p:nvPr/>
          </p:nvCxnSpPr>
          <p:spPr>
            <a:xfrm>
              <a:off x="3344023" y="81409"/>
              <a:ext cx="0" cy="1044000"/>
            </a:xfrm>
            <a:prstGeom prst="straightConnector1">
              <a:avLst/>
            </a:prstGeom>
            <a:ln>
              <a:solidFill>
                <a:srgbClr val="166D1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cteur droit avec flèche 143"/>
            <p:cNvCxnSpPr/>
            <p:nvPr/>
          </p:nvCxnSpPr>
          <p:spPr>
            <a:xfrm>
              <a:off x="5929844" y="81409"/>
              <a:ext cx="0" cy="1728000"/>
            </a:xfrm>
            <a:prstGeom prst="straightConnector1">
              <a:avLst/>
            </a:prstGeom>
            <a:ln>
              <a:solidFill>
                <a:srgbClr val="166D1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cteur droit 149"/>
            <p:cNvCxnSpPr/>
            <p:nvPr/>
          </p:nvCxnSpPr>
          <p:spPr>
            <a:xfrm>
              <a:off x="3346779" y="82087"/>
              <a:ext cx="2592000" cy="0"/>
            </a:xfrm>
            <a:prstGeom prst="line">
              <a:avLst/>
            </a:prstGeom>
            <a:ln>
              <a:solidFill>
                <a:srgbClr val="166D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2" name="ZoneTexte 151"/>
          <p:cNvSpPr txBox="1"/>
          <p:nvPr/>
        </p:nvSpPr>
        <p:spPr>
          <a:xfrm>
            <a:off x="3548832" y="203596"/>
            <a:ext cx="1858468" cy="1384995"/>
          </a:xfrm>
          <a:prstGeom prst="rect">
            <a:avLst/>
          </a:prstGeom>
          <a:noFill/>
          <a:ln>
            <a:solidFill>
              <a:srgbClr val="166D1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166D1E"/>
                </a:solidFill>
              </a:rPr>
              <a:t>Mis à jour du dossier patient</a:t>
            </a:r>
          </a:p>
          <a:p>
            <a:pPr algn="ctr"/>
            <a:r>
              <a:rPr lang="fr-FR" sz="1200" dirty="0" smtClean="0">
                <a:solidFill>
                  <a:srgbClr val="166D1E"/>
                </a:solidFill>
              </a:rPr>
              <a:t> </a:t>
            </a:r>
            <a:r>
              <a:rPr lang="fr-FR" sz="1200" dirty="0">
                <a:solidFill>
                  <a:srgbClr val="166D1E"/>
                </a:solidFill>
              </a:rPr>
              <a:t>Consulter</a:t>
            </a:r>
            <a:r>
              <a:rPr lang="fr-FR" sz="1200" dirty="0" smtClean="0">
                <a:solidFill>
                  <a:srgbClr val="166D1E"/>
                </a:solidFill>
              </a:rPr>
              <a:t> les examens complémentaires, le programme opératoire, la disponibilité des </a:t>
            </a:r>
            <a:r>
              <a:rPr lang="fr-FR" sz="1200" dirty="0" err="1" smtClean="0">
                <a:solidFill>
                  <a:srgbClr val="166D1E"/>
                </a:solidFill>
              </a:rPr>
              <a:t>médica</a:t>
            </a:r>
            <a:endParaRPr lang="fr-FR" sz="1200" dirty="0" smtClean="0">
              <a:solidFill>
                <a:srgbClr val="166D1E"/>
              </a:solidFill>
            </a:endParaRPr>
          </a:p>
          <a:p>
            <a:pPr algn="ctr"/>
            <a:endParaRPr lang="fr-FR" sz="1200" dirty="0">
              <a:solidFill>
                <a:srgbClr val="166D1E"/>
              </a:solidFill>
            </a:endParaRPr>
          </a:p>
        </p:txBody>
      </p:sp>
      <p:grpSp>
        <p:nvGrpSpPr>
          <p:cNvPr id="153" name="Groupe 152"/>
          <p:cNvGrpSpPr/>
          <p:nvPr/>
        </p:nvGrpSpPr>
        <p:grpSpPr>
          <a:xfrm rot="5400000">
            <a:off x="3280755" y="1869797"/>
            <a:ext cx="1315823" cy="3950794"/>
            <a:chOff x="6416589" y="1385397"/>
            <a:chExt cx="1512000" cy="2883170"/>
          </a:xfrm>
        </p:grpSpPr>
        <p:cxnSp>
          <p:nvCxnSpPr>
            <p:cNvPr id="154" name="Connecteur droit avec flèche 153"/>
            <p:cNvCxnSpPr/>
            <p:nvPr/>
          </p:nvCxnSpPr>
          <p:spPr>
            <a:xfrm rot="5400000" flipV="1">
              <a:off x="7172589" y="3512567"/>
              <a:ext cx="0" cy="151200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cteur droit 154"/>
            <p:cNvCxnSpPr/>
            <p:nvPr/>
          </p:nvCxnSpPr>
          <p:spPr>
            <a:xfrm rot="5400000">
              <a:off x="4976589" y="2825397"/>
              <a:ext cx="2880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" name="ZoneTexte 155"/>
          <p:cNvSpPr txBox="1"/>
          <p:nvPr/>
        </p:nvSpPr>
        <p:spPr>
          <a:xfrm>
            <a:off x="51701" y="3866061"/>
            <a:ext cx="2032298" cy="276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C00000"/>
                </a:solidFill>
              </a:rPr>
              <a:t>Les formalités de sortie</a:t>
            </a:r>
            <a:endParaRPr lang="fr-FR" sz="1200" dirty="0">
              <a:solidFill>
                <a:srgbClr val="C00000"/>
              </a:solidFill>
            </a:endParaRPr>
          </a:p>
        </p:txBody>
      </p:sp>
      <p:grpSp>
        <p:nvGrpSpPr>
          <p:cNvPr id="157" name="Groupe 156"/>
          <p:cNvGrpSpPr/>
          <p:nvPr/>
        </p:nvGrpSpPr>
        <p:grpSpPr>
          <a:xfrm>
            <a:off x="7660970" y="-589076"/>
            <a:ext cx="3288862" cy="3353951"/>
            <a:chOff x="5043049" y="4041793"/>
            <a:chExt cx="3665652" cy="3479935"/>
          </a:xfrm>
        </p:grpSpPr>
        <p:sp>
          <p:nvSpPr>
            <p:cNvPr id="158" name="Rectangle 157"/>
            <p:cNvSpPr/>
            <p:nvPr/>
          </p:nvSpPr>
          <p:spPr>
            <a:xfrm rot="276037">
              <a:off x="5686676" y="4604766"/>
              <a:ext cx="2031946" cy="2040272"/>
            </a:xfrm>
            <a:prstGeom prst="rect">
              <a:avLst/>
            </a:prstGeom>
            <a:solidFill>
              <a:srgbClr val="0F7699"/>
            </a:solidFill>
            <a:ln>
              <a:noFill/>
            </a:ln>
            <a:scene3d>
              <a:camera prst="orthographicFront">
                <a:rot lat="13800000" lon="3000000" rev="18000000"/>
              </a:camera>
              <a:lightRig rig="threePt" dir="t"/>
            </a:scene3d>
            <a:sp3d>
              <a:bevelB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59" name="Groupe 158"/>
            <p:cNvGrpSpPr/>
            <p:nvPr/>
          </p:nvGrpSpPr>
          <p:grpSpPr>
            <a:xfrm>
              <a:off x="5043049" y="4041793"/>
              <a:ext cx="3665652" cy="3479935"/>
              <a:chOff x="1023387" y="2223623"/>
              <a:chExt cx="3665652" cy="3479935"/>
            </a:xfrm>
          </p:grpSpPr>
          <p:pic>
            <p:nvPicPr>
              <p:cNvPr id="160" name="Image 159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backgroundRemoval t="2178" b="98995" l="2009" r="990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894176" y="2631351"/>
                <a:ext cx="1802959" cy="1663627"/>
              </a:xfrm>
              <a:prstGeom prst="rect">
                <a:avLst/>
              </a:prstGeom>
            </p:spPr>
          </p:pic>
          <p:pic>
            <p:nvPicPr>
              <p:cNvPr id="161" name="Image 160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backgroundRemoval t="55444" b="99162" l="10201" r="7758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550767" y="2223623"/>
                <a:ext cx="2303587" cy="2125566"/>
              </a:xfrm>
              <a:prstGeom prst="rect">
                <a:avLst/>
              </a:prstGeom>
            </p:spPr>
          </p:pic>
          <p:pic>
            <p:nvPicPr>
              <p:cNvPr id="162" name="Image 161"/>
              <p:cNvPicPr>
                <a:picLocks noChangeAspect="1"/>
              </p:cNvPicPr>
              <p:nvPr/>
            </p:nvPicPr>
            <p:blipFill>
              <a:blip r:embed="rId16"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backgroundRemoval t="5025" b="28141" l="18702" r="8779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23387" y="2321187"/>
                <a:ext cx="3665652" cy="3382371"/>
              </a:xfrm>
              <a:prstGeom prst="rect">
                <a:avLst/>
              </a:prstGeom>
            </p:spPr>
          </p:pic>
        </p:grpSp>
      </p:grpSp>
      <p:cxnSp>
        <p:nvCxnSpPr>
          <p:cNvPr id="163" name="Connecteur droit avec flèche 162"/>
          <p:cNvCxnSpPr/>
          <p:nvPr/>
        </p:nvCxnSpPr>
        <p:spPr>
          <a:xfrm flipV="1">
            <a:off x="87991" y="6085597"/>
            <a:ext cx="1125903" cy="618415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necteur droit avec flèche 165"/>
          <p:cNvCxnSpPr/>
          <p:nvPr/>
        </p:nvCxnSpPr>
        <p:spPr>
          <a:xfrm flipV="1">
            <a:off x="3056815" y="5942812"/>
            <a:ext cx="1260000" cy="0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5130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859496" y="2033620"/>
            <a:ext cx="4285394" cy="1834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4463" y="2253276"/>
            <a:ext cx="1293155" cy="14490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69333"/>
            <a:ext cx="12192000" cy="1105468"/>
          </a:xfrm>
          <a:prstGeom prst="rect">
            <a:avLst/>
          </a:prstGeom>
          <a:solidFill>
            <a:srgbClr val="54ADB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692325" y="598901"/>
            <a:ext cx="5268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bg1">
                    <a:lumMod val="95000"/>
                  </a:schemeClr>
                </a:solidFill>
                <a:latin typeface="Baskerville Old Face" panose="02020602080505020303" pitchFamily="18" charset="0"/>
              </a:rPr>
              <a:t>SOMMAIRE </a:t>
            </a:r>
            <a:endParaRPr lang="fr-FR" sz="3600" b="1" dirty="0">
              <a:solidFill>
                <a:schemeClr val="bg1">
                  <a:lumMod val="9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534770" y="2648037"/>
            <a:ext cx="2825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fr-F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Historique</a:t>
            </a:r>
          </a:p>
          <a:p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et définition </a:t>
            </a:r>
            <a:endParaRPr lang="fr-FR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59496" y="3964811"/>
            <a:ext cx="4285394" cy="1834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2038" y="4167246"/>
            <a:ext cx="1325580" cy="147714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479078" y="4580077"/>
            <a:ext cx="2825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Les Objectifs </a:t>
            </a:r>
            <a:endParaRPr lang="fr-FR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56350" y="2033620"/>
            <a:ext cx="4285394" cy="1834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139" y="2213513"/>
            <a:ext cx="1342030" cy="1488856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7873559" y="2720230"/>
            <a:ext cx="2825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Les principes</a:t>
            </a:r>
            <a:endParaRPr lang="fr-FR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56350" y="3964811"/>
            <a:ext cx="4285394" cy="1834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7873559" y="4652270"/>
            <a:ext cx="2825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La méthodologie</a:t>
            </a:r>
            <a:endParaRPr lang="fr-FR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1719" y="4133533"/>
            <a:ext cx="1341840" cy="145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023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369333"/>
            <a:ext cx="12192000" cy="1105468"/>
          </a:xfrm>
          <a:prstGeom prst="rect">
            <a:avLst/>
          </a:prstGeom>
          <a:solidFill>
            <a:srgbClr val="54ADB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1975" y="547317"/>
            <a:ext cx="4010025" cy="192405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692325" y="598901"/>
            <a:ext cx="5268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I. INTRODUCTION </a:t>
            </a:r>
            <a:endParaRPr lang="fr-FR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27964" y="2116838"/>
            <a:ext cx="5268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059D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Historique </a:t>
            </a:r>
            <a:endParaRPr lang="fr-FR" sz="3600" b="1" dirty="0">
              <a:solidFill>
                <a:srgbClr val="059DC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05000" y="2913762"/>
            <a:ext cx="11582000" cy="2985433"/>
          </a:xfrm>
          <a:prstGeom prst="rect">
            <a:avLst/>
          </a:prstGeom>
          <a:noFill/>
          <a:ln w="38100">
            <a:solidFill>
              <a:srgbClr val="02A4CC"/>
            </a:solidFill>
          </a:ln>
        </p:spPr>
        <p:txBody>
          <a:bodyPr wrap="square" rtlCol="0">
            <a:spAutoFit/>
          </a:bodyPr>
          <a:lstStyle/>
          <a:p>
            <a:pPr lvl="0" indent="457200" algn="just"/>
            <a:r>
              <a:rPr lang="fr-FR" sz="4800" b="1" i="1" dirty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dwardian Script ITC" panose="030303020407070D0804" pitchFamily="66" charset="0"/>
              </a:rPr>
              <a:t>L</a:t>
            </a:r>
            <a:r>
              <a:rPr lang="fr-FR" sz="2800" i="1" dirty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skerville Old Face" panose="02020602080505020303" pitchFamily="18" charset="0"/>
              </a:rPr>
              <a:t>es processus de soins ne cessent de se complexifier ce qui a conduit à une </a:t>
            </a:r>
            <a:r>
              <a:rPr lang="fr-FR" sz="2800" i="1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skerville Old Face" panose="02020602080505020303" pitchFamily="18" charset="0"/>
              </a:rPr>
              <a:t>subdivision </a:t>
            </a:r>
            <a:r>
              <a:rPr lang="fr-FR" sz="2800" i="1" dirty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skerville Old Face" panose="02020602080505020303" pitchFamily="18" charset="0"/>
              </a:rPr>
              <a:t>des spécialités médicales, avec connue effet l’augmentation des coûts de prise en charge, </a:t>
            </a:r>
            <a:r>
              <a:rPr lang="fr-FR" sz="2800" i="1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skerville Old Face" panose="02020602080505020303" pitchFamily="18" charset="0"/>
              </a:rPr>
              <a:t>associé à la </a:t>
            </a:r>
            <a:r>
              <a:rPr lang="fr-FR" sz="2800" i="1" dirty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skerville Old Face" panose="02020602080505020303" pitchFamily="18" charset="0"/>
              </a:rPr>
              <a:t>non maîtrise des processus thérapeutiques </a:t>
            </a:r>
            <a:r>
              <a:rPr lang="fr-FR" sz="2800" i="1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skerville Old Face" panose="02020602080505020303" pitchFamily="18" charset="0"/>
              </a:rPr>
              <a:t>à conduit à la nécessité </a:t>
            </a:r>
            <a:r>
              <a:rPr lang="fr-FR" sz="2800" i="1" dirty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skerville Old Face" panose="02020602080505020303" pitchFamily="18" charset="0"/>
              </a:rPr>
              <a:t>de trouver un </a:t>
            </a:r>
            <a:r>
              <a:rPr lang="fr-FR" sz="2800" i="1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skerville Old Face" panose="02020602080505020303" pitchFamily="18" charset="0"/>
              </a:rPr>
              <a:t>meilleur </a:t>
            </a:r>
            <a:r>
              <a:rPr lang="fr-FR" sz="2800" i="1" dirty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skerville Old Face" panose="02020602080505020303" pitchFamily="18" charset="0"/>
              </a:rPr>
              <a:t>moyen de rendre fluide les informations médicales à destination des </a:t>
            </a:r>
            <a:r>
              <a:rPr lang="fr-FR" sz="2800" i="1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skerville Old Face" panose="02020602080505020303" pitchFamily="18" charset="0"/>
              </a:rPr>
              <a:t>professionnels.</a:t>
            </a:r>
          </a:p>
          <a:p>
            <a:pPr lvl="0" indent="457200" algn="just"/>
            <a:endParaRPr lang="fr-FR" sz="2800" i="1" dirty="0">
              <a:solidFill>
                <a:prstClr val="black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09" y="2116837"/>
            <a:ext cx="751319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847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369333"/>
            <a:ext cx="12192000" cy="1105468"/>
          </a:xfrm>
          <a:prstGeom prst="rect">
            <a:avLst/>
          </a:prstGeom>
          <a:solidFill>
            <a:srgbClr val="54ADB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692325" y="598901"/>
            <a:ext cx="5268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I. INTRODUCTION </a:t>
            </a:r>
            <a:endParaRPr lang="fr-FR" sz="3600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27964" y="2116838"/>
            <a:ext cx="5268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Définition </a:t>
            </a:r>
            <a:endParaRPr lang="fr-FR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05000" y="3062435"/>
            <a:ext cx="11582000" cy="2585323"/>
          </a:xfrm>
          <a:prstGeom prst="rect">
            <a:avLst/>
          </a:prstGeom>
          <a:noFill/>
          <a:ln w="38100">
            <a:solidFill>
              <a:srgbClr val="2478B4"/>
            </a:solidFill>
          </a:ln>
        </p:spPr>
        <p:txBody>
          <a:bodyPr wrap="square" rtlCol="0">
            <a:spAutoFit/>
          </a:bodyPr>
          <a:lstStyle/>
          <a:p>
            <a:pPr indent="457200" algn="just"/>
            <a:endParaRPr lang="fr-FR" sz="2800" dirty="0" smtClean="0">
              <a:solidFill>
                <a:prstClr val="black"/>
              </a:solidFill>
              <a:latin typeface="Baskerville Old Face" panose="02020602080505020303" pitchFamily="18" charset="0"/>
            </a:endParaRPr>
          </a:p>
          <a:p>
            <a:pPr indent="457200" algn="just"/>
            <a:r>
              <a:rPr lang="fr-FR" sz="3200" b="1" i="1" dirty="0">
                <a:solidFill>
                  <a:prstClr val="black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askerville Old Face" panose="02020602080505020303" pitchFamily="18" charset="0"/>
              </a:rPr>
              <a:t>SIH</a:t>
            </a:r>
            <a:r>
              <a:rPr lang="fr-FR" sz="3200" i="1" dirty="0">
                <a:solidFill>
                  <a:prstClr val="black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fr-FR" sz="2800" i="1" dirty="0">
                <a:solidFill>
                  <a:prstClr val="black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askerville Old Face" panose="02020602080505020303" pitchFamily="18" charset="0"/>
              </a:rPr>
              <a:t>est défini comme un système informatique destiné à faciliter la gestion de l’ensemble des informations médicales </a:t>
            </a:r>
            <a:r>
              <a:rPr lang="fr-FR" sz="2800" i="1" dirty="0" smtClean="0">
                <a:solidFill>
                  <a:prstClr val="black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askerville Old Face" panose="02020602080505020303" pitchFamily="18" charset="0"/>
              </a:rPr>
              <a:t>et </a:t>
            </a:r>
            <a:r>
              <a:rPr lang="fr-FR" sz="2800" i="1" dirty="0">
                <a:solidFill>
                  <a:prstClr val="black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askerville Old Face" panose="02020602080505020303" pitchFamily="18" charset="0"/>
              </a:rPr>
              <a:t>administratives d’un hôpital, il s’agit d’améliorer la qualité des soins distribués dans l’hôpital tout en augmentant </a:t>
            </a:r>
            <a:r>
              <a:rPr lang="fr-FR" sz="2800" i="1" dirty="0" smtClean="0">
                <a:solidFill>
                  <a:prstClr val="black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askerville Old Face" panose="02020602080505020303" pitchFamily="18" charset="0"/>
              </a:rPr>
              <a:t>son </a:t>
            </a:r>
            <a:r>
              <a:rPr lang="fr-FR" sz="2800" i="1" dirty="0">
                <a:solidFill>
                  <a:prstClr val="black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askerville Old Face" panose="02020602080505020303" pitchFamily="18" charset="0"/>
              </a:rPr>
              <a:t>efficience .</a:t>
            </a:r>
            <a:endParaRPr lang="fr-FR" dirty="0">
              <a:solidFill>
                <a:prstClr val="black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  <a:p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09" y="2116837"/>
            <a:ext cx="751319" cy="64633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00364" y="369333"/>
            <a:ext cx="3709897" cy="246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927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69333"/>
            <a:ext cx="12192000" cy="1105468"/>
          </a:xfrm>
          <a:prstGeom prst="rect">
            <a:avLst/>
          </a:prstGeom>
          <a:solidFill>
            <a:srgbClr val="54ADB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598901"/>
            <a:ext cx="9457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        II. LES OBJECTIFS </a:t>
            </a:r>
            <a:endParaRPr lang="fr-FR" sz="3600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3098" y="2406614"/>
            <a:ext cx="6228902" cy="44513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5712" y="3219614"/>
            <a:ext cx="594425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400" i="1" dirty="0" smtClean="0">
                <a:solidFill>
                  <a:srgbClr val="166D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Noto Sans CJK SC Regular"/>
                <a:cs typeface="Aharoni" panose="02010803020104030203" pitchFamily="2" charset="-79"/>
              </a:rPr>
              <a:t> </a:t>
            </a:r>
            <a:r>
              <a:rPr lang="fr-FR" sz="3200" dirty="0" smtClean="0">
                <a:solidFill>
                  <a:srgbClr val="166D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Noto Sans CJK SC Regular"/>
                <a:cs typeface="Aharoni" panose="02010803020104030203" pitchFamily="2" charset="-79"/>
              </a:rPr>
              <a:t>SAVOIR SOIGNER AU MIEUX </a:t>
            </a:r>
          </a:p>
          <a:p>
            <a:pPr algn="ctr">
              <a:spcAft>
                <a:spcPts val="0"/>
              </a:spcAft>
            </a:pPr>
            <a:r>
              <a:rPr lang="fr-FR" sz="3200" dirty="0" smtClean="0">
                <a:solidFill>
                  <a:srgbClr val="166D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Noto Sans CJK SC Regular"/>
                <a:cs typeface="Aharoni" panose="02010803020104030203" pitchFamily="2" charset="-79"/>
              </a:rPr>
              <a:t>ET AU MOINDRE CO</a:t>
            </a:r>
            <a:r>
              <a:rPr lang="fr-FR" sz="3200" b="1" dirty="0" smtClean="0">
                <a:solidFill>
                  <a:srgbClr val="166D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Noto Sans CJK SC Regular"/>
                <a:cs typeface="Aharoni" panose="02010803020104030203" pitchFamily="2" charset="-79"/>
              </a:rPr>
              <a:t>Û</a:t>
            </a:r>
            <a:r>
              <a:rPr lang="fr-FR" sz="3200" dirty="0" smtClean="0">
                <a:solidFill>
                  <a:srgbClr val="166D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Noto Sans CJK SC Regular"/>
                <a:cs typeface="Aharoni" panose="02010803020104030203" pitchFamily="2" charset="-79"/>
              </a:rPr>
              <a:t>T</a:t>
            </a:r>
            <a:endParaRPr lang="fr-FR" sz="3200" dirty="0">
              <a:solidFill>
                <a:srgbClr val="166D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Noto Sans CJK SC Regular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67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69333"/>
            <a:ext cx="12192000" cy="1105468"/>
          </a:xfrm>
          <a:prstGeom prst="rect">
            <a:avLst/>
          </a:prstGeom>
          <a:solidFill>
            <a:srgbClr val="54ADB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598901"/>
            <a:ext cx="9457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        II. LES OBJECTIFS </a:t>
            </a:r>
            <a:endParaRPr lang="fr-FR" sz="3600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29324" y="5261179"/>
            <a:ext cx="51809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latin typeface="Brush Script MT" panose="03060802040406070304" pitchFamily="66" charset="0"/>
                <a:ea typeface="Noto Sans CJK SC Regular"/>
                <a:cs typeface="Times New Roman" panose="02020603050405020304" pitchFamily="18" charset="0"/>
              </a:rPr>
              <a:t>R</a:t>
            </a:r>
            <a:r>
              <a:rPr lang="fr-FR" sz="2400" i="1" dirty="0" smtClean="0">
                <a:latin typeface="Times New Roman" panose="02020603050405020304" pitchFamily="18" charset="0"/>
                <a:ea typeface="Noto Sans CJK SC Regular"/>
                <a:cs typeface="Times New Roman" panose="02020603050405020304" pitchFamily="18" charset="0"/>
              </a:rPr>
              <a:t>éduction </a:t>
            </a:r>
            <a:r>
              <a:rPr lang="fr-FR" sz="2400" i="1" dirty="0">
                <a:latin typeface="Times New Roman" panose="02020603050405020304" pitchFamily="18" charset="0"/>
                <a:ea typeface="Noto Sans CJK SC Regular"/>
                <a:cs typeface="Times New Roman" panose="02020603050405020304" pitchFamily="18" charset="0"/>
              </a:rPr>
              <a:t>de </a:t>
            </a:r>
            <a:r>
              <a:rPr lang="fr-FR" sz="2400" i="1">
                <a:latin typeface="Times New Roman" panose="02020603050405020304" pitchFamily="18" charset="0"/>
                <a:ea typeface="Noto Sans CJK SC Regular"/>
                <a:cs typeface="Times New Roman" panose="02020603050405020304" pitchFamily="18" charset="0"/>
              </a:rPr>
              <a:t>la </a:t>
            </a:r>
            <a:r>
              <a:rPr lang="fr-FR" sz="2400" i="1" smtClean="0">
                <a:latin typeface="Times New Roman" panose="02020603050405020304" pitchFamily="18" charset="0"/>
                <a:ea typeface="Noto Sans CJK SC Regular"/>
                <a:cs typeface="Times New Roman" panose="02020603050405020304" pitchFamily="18" charset="0"/>
              </a:rPr>
              <a:t>iatrogénie </a:t>
            </a:r>
            <a:r>
              <a:rPr lang="fr-FR" sz="2400" i="1" dirty="0">
                <a:latin typeface="Times New Roman" panose="02020603050405020304" pitchFamily="18" charset="0"/>
                <a:ea typeface="Noto Sans CJK SC Regular"/>
                <a:cs typeface="Times New Roman" panose="02020603050405020304" pitchFamily="18" charset="0"/>
              </a:rPr>
              <a:t>médicale</a:t>
            </a:r>
            <a:endParaRPr lang="fr-F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018" y="1532478"/>
            <a:ext cx="1828982" cy="18289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87274" y="2344541"/>
            <a:ext cx="10139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latin typeface="Baskerville Old Face" panose="02020602080505020303" pitchFamily="18" charset="0"/>
                <a:ea typeface="Noto Sans CJK SC Regular"/>
                <a:cs typeface="FreeSans"/>
              </a:rPr>
              <a:t>AMÉLIORER LA QUALITÉ ET LA CONTINUITÉ DES SOINS.</a:t>
            </a:r>
            <a:endParaRPr lang="fr-FR" sz="4000" b="1" dirty="0">
              <a:latin typeface="Baskerville Old Face" panose="02020602080505020303" pitchFamily="18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8550" y="3138005"/>
            <a:ext cx="3668090" cy="36311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65783" y="3317280"/>
            <a:ext cx="40094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fr-FR" sz="3600" b="1" dirty="0">
                <a:latin typeface="Brush Script MT" panose="03060802040406070304" pitchFamily="66" charset="0"/>
                <a:ea typeface="Noto Sans CJK SC Regular"/>
                <a:cs typeface="Times New Roman" panose="02020603050405020304" pitchFamily="18" charset="0"/>
              </a:rPr>
              <a:t>I</a:t>
            </a:r>
            <a:r>
              <a:rPr lang="fr-FR" sz="2400" i="1" dirty="0">
                <a:latin typeface="Times New Roman" panose="02020603050405020304" pitchFamily="18" charset="0"/>
                <a:ea typeface="Noto Sans CJK SC Regular"/>
                <a:cs typeface="Times New Roman" panose="02020603050405020304" pitchFamily="18" charset="0"/>
              </a:rPr>
              <a:t>nformatisation des pratiques</a:t>
            </a:r>
            <a:r>
              <a:rPr lang="fr-FR" sz="2400" i="1" dirty="0">
                <a:latin typeface="Liberation Serif"/>
                <a:ea typeface="Noto Sans CJK SC Regular"/>
                <a:cs typeface="FreeSans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78102" y="4296346"/>
            <a:ext cx="36375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fr-FR" sz="3600" dirty="0">
                <a:latin typeface="Brush Script MT" panose="03060802040406070304" pitchFamily="66" charset="0"/>
                <a:ea typeface="Noto Sans CJK SC Regular"/>
                <a:cs typeface="Times New Roman" panose="02020603050405020304" pitchFamily="18" charset="0"/>
              </a:rPr>
              <a:t>A</a:t>
            </a:r>
            <a:r>
              <a:rPr lang="fr-FR" sz="2400" i="1" dirty="0">
                <a:latin typeface="Times New Roman" panose="02020603050405020304" pitchFamily="18" charset="0"/>
                <a:ea typeface="Noto Sans CJK SC Regular"/>
                <a:cs typeface="Times New Roman" panose="02020603050405020304" pitchFamily="18" charset="0"/>
              </a:rPr>
              <a:t>idé à la prise de décision.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365" y="3877455"/>
            <a:ext cx="1782927" cy="1782927"/>
          </a:xfrm>
          <a:prstGeom prst="rect">
            <a:avLst/>
          </a:prstGeom>
        </p:spPr>
      </p:pic>
      <p:grpSp>
        <p:nvGrpSpPr>
          <p:cNvPr id="16" name="Group 93"/>
          <p:cNvGrpSpPr/>
          <p:nvPr/>
        </p:nvGrpSpPr>
        <p:grpSpPr>
          <a:xfrm rot="2755873">
            <a:off x="3146370" y="2928857"/>
            <a:ext cx="240149" cy="1236548"/>
            <a:chOff x="3876481" y="477957"/>
            <a:chExt cx="905245" cy="5753244"/>
          </a:xfrm>
        </p:grpSpPr>
        <p:sp>
          <p:nvSpPr>
            <p:cNvPr id="18" name="Rectangle 3"/>
            <p:cNvSpPr/>
            <p:nvPr/>
          </p:nvSpPr>
          <p:spPr>
            <a:xfrm>
              <a:off x="4022506" y="477957"/>
              <a:ext cx="622467" cy="516983"/>
            </a:xfrm>
            <a:custGeom>
              <a:avLst/>
              <a:gdLst>
                <a:gd name="connsiteX0" fmla="*/ 0 w 914400"/>
                <a:gd name="connsiteY0" fmla="*/ 0 h 533400"/>
                <a:gd name="connsiteX1" fmla="*/ 914400 w 914400"/>
                <a:gd name="connsiteY1" fmla="*/ 0 h 533400"/>
                <a:gd name="connsiteX2" fmla="*/ 914400 w 914400"/>
                <a:gd name="connsiteY2" fmla="*/ 533400 h 533400"/>
                <a:gd name="connsiteX3" fmla="*/ 0 w 914400"/>
                <a:gd name="connsiteY3" fmla="*/ 533400 h 533400"/>
                <a:gd name="connsiteX4" fmla="*/ 0 w 914400"/>
                <a:gd name="connsiteY4" fmla="*/ 0 h 533400"/>
                <a:gd name="connsiteX0" fmla="*/ 0 w 914400"/>
                <a:gd name="connsiteY0" fmla="*/ 0 h 559158"/>
                <a:gd name="connsiteX1" fmla="*/ 914400 w 914400"/>
                <a:gd name="connsiteY1" fmla="*/ 0 h 559158"/>
                <a:gd name="connsiteX2" fmla="*/ 914400 w 914400"/>
                <a:gd name="connsiteY2" fmla="*/ 533400 h 559158"/>
                <a:gd name="connsiteX3" fmla="*/ 32197 w 914400"/>
                <a:gd name="connsiteY3" fmla="*/ 559158 h 559158"/>
                <a:gd name="connsiteX4" fmla="*/ 0 w 914400"/>
                <a:gd name="connsiteY4" fmla="*/ 0 h 559158"/>
                <a:gd name="connsiteX0" fmla="*/ 6439 w 882203"/>
                <a:gd name="connsiteY0" fmla="*/ 180304 h 559158"/>
                <a:gd name="connsiteX1" fmla="*/ 882203 w 882203"/>
                <a:gd name="connsiteY1" fmla="*/ 0 h 559158"/>
                <a:gd name="connsiteX2" fmla="*/ 882203 w 882203"/>
                <a:gd name="connsiteY2" fmla="*/ 533400 h 559158"/>
                <a:gd name="connsiteX3" fmla="*/ 0 w 882203"/>
                <a:gd name="connsiteY3" fmla="*/ 559158 h 559158"/>
                <a:gd name="connsiteX4" fmla="*/ 6439 w 882203"/>
                <a:gd name="connsiteY4" fmla="*/ 180304 h 559158"/>
                <a:gd name="connsiteX0" fmla="*/ 6439 w 882203"/>
                <a:gd name="connsiteY0" fmla="*/ 19318 h 398172"/>
                <a:gd name="connsiteX1" fmla="*/ 830687 w 882203"/>
                <a:gd name="connsiteY1" fmla="*/ 0 h 398172"/>
                <a:gd name="connsiteX2" fmla="*/ 882203 w 882203"/>
                <a:gd name="connsiteY2" fmla="*/ 372414 h 398172"/>
                <a:gd name="connsiteX3" fmla="*/ 0 w 882203"/>
                <a:gd name="connsiteY3" fmla="*/ 398172 h 398172"/>
                <a:gd name="connsiteX4" fmla="*/ 6439 w 882203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59535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85293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85293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85293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56072 h 534926"/>
                <a:gd name="connsiteX1" fmla="*/ 830687 w 830687"/>
                <a:gd name="connsiteY1" fmla="*/ 136754 h 534926"/>
                <a:gd name="connsiteX2" fmla="*/ 824248 w 830687"/>
                <a:gd name="connsiteY2" fmla="*/ 522047 h 534926"/>
                <a:gd name="connsiteX3" fmla="*/ 0 w 830687"/>
                <a:gd name="connsiteY3" fmla="*/ 534926 h 534926"/>
                <a:gd name="connsiteX4" fmla="*/ 6439 w 830687"/>
                <a:gd name="connsiteY4" fmla="*/ 156072 h 534926"/>
                <a:gd name="connsiteX0" fmla="*/ 6439 w 830687"/>
                <a:gd name="connsiteY0" fmla="*/ 186011 h 564865"/>
                <a:gd name="connsiteX1" fmla="*/ 830687 w 830687"/>
                <a:gd name="connsiteY1" fmla="*/ 166693 h 564865"/>
                <a:gd name="connsiteX2" fmla="*/ 824248 w 830687"/>
                <a:gd name="connsiteY2" fmla="*/ 551986 h 564865"/>
                <a:gd name="connsiteX3" fmla="*/ 0 w 830687"/>
                <a:gd name="connsiteY3" fmla="*/ 564865 h 564865"/>
                <a:gd name="connsiteX4" fmla="*/ 6439 w 830687"/>
                <a:gd name="connsiteY4" fmla="*/ 186011 h 564865"/>
                <a:gd name="connsiteX0" fmla="*/ 6439 w 830687"/>
                <a:gd name="connsiteY0" fmla="*/ 172023 h 550877"/>
                <a:gd name="connsiteX1" fmla="*/ 830687 w 830687"/>
                <a:gd name="connsiteY1" fmla="*/ 152705 h 550877"/>
                <a:gd name="connsiteX2" fmla="*/ 824248 w 830687"/>
                <a:gd name="connsiteY2" fmla="*/ 537998 h 550877"/>
                <a:gd name="connsiteX3" fmla="*/ 0 w 830687"/>
                <a:gd name="connsiteY3" fmla="*/ 550877 h 550877"/>
                <a:gd name="connsiteX4" fmla="*/ 6439 w 830687"/>
                <a:gd name="connsiteY4" fmla="*/ 172023 h 550877"/>
                <a:gd name="connsiteX0" fmla="*/ 6439 w 830687"/>
                <a:gd name="connsiteY0" fmla="*/ 175731 h 554585"/>
                <a:gd name="connsiteX1" fmla="*/ 830687 w 830687"/>
                <a:gd name="connsiteY1" fmla="*/ 156413 h 554585"/>
                <a:gd name="connsiteX2" fmla="*/ 824248 w 830687"/>
                <a:gd name="connsiteY2" fmla="*/ 541706 h 554585"/>
                <a:gd name="connsiteX3" fmla="*/ 0 w 830687"/>
                <a:gd name="connsiteY3" fmla="*/ 554585 h 554585"/>
                <a:gd name="connsiteX4" fmla="*/ 6439 w 830687"/>
                <a:gd name="connsiteY4" fmla="*/ 175731 h 554585"/>
                <a:gd name="connsiteX0" fmla="*/ 6439 w 830687"/>
                <a:gd name="connsiteY0" fmla="*/ 156436 h 535290"/>
                <a:gd name="connsiteX1" fmla="*/ 830687 w 830687"/>
                <a:gd name="connsiteY1" fmla="*/ 137118 h 535290"/>
                <a:gd name="connsiteX2" fmla="*/ 824248 w 830687"/>
                <a:gd name="connsiteY2" fmla="*/ 522411 h 535290"/>
                <a:gd name="connsiteX3" fmla="*/ 0 w 830687"/>
                <a:gd name="connsiteY3" fmla="*/ 535290 h 535290"/>
                <a:gd name="connsiteX4" fmla="*/ 6439 w 830687"/>
                <a:gd name="connsiteY4" fmla="*/ 156436 h 535290"/>
                <a:gd name="connsiteX0" fmla="*/ 6439 w 830687"/>
                <a:gd name="connsiteY0" fmla="*/ 168670 h 547524"/>
                <a:gd name="connsiteX1" fmla="*/ 830687 w 830687"/>
                <a:gd name="connsiteY1" fmla="*/ 149352 h 547524"/>
                <a:gd name="connsiteX2" fmla="*/ 824248 w 830687"/>
                <a:gd name="connsiteY2" fmla="*/ 534645 h 547524"/>
                <a:gd name="connsiteX3" fmla="*/ 0 w 830687"/>
                <a:gd name="connsiteY3" fmla="*/ 547524 h 547524"/>
                <a:gd name="connsiteX4" fmla="*/ 6439 w 830687"/>
                <a:gd name="connsiteY4" fmla="*/ 168670 h 547524"/>
                <a:gd name="connsiteX0" fmla="*/ 6439 w 830687"/>
                <a:gd name="connsiteY0" fmla="*/ 177329 h 556183"/>
                <a:gd name="connsiteX1" fmla="*/ 830687 w 830687"/>
                <a:gd name="connsiteY1" fmla="*/ 158011 h 556183"/>
                <a:gd name="connsiteX2" fmla="*/ 824248 w 830687"/>
                <a:gd name="connsiteY2" fmla="*/ 543304 h 556183"/>
                <a:gd name="connsiteX3" fmla="*/ 0 w 830687"/>
                <a:gd name="connsiteY3" fmla="*/ 556183 h 556183"/>
                <a:gd name="connsiteX4" fmla="*/ 6439 w 830687"/>
                <a:gd name="connsiteY4" fmla="*/ 177329 h 556183"/>
                <a:gd name="connsiteX0" fmla="*/ 6439 w 830687"/>
                <a:gd name="connsiteY0" fmla="*/ 180962 h 559816"/>
                <a:gd name="connsiteX1" fmla="*/ 830687 w 830687"/>
                <a:gd name="connsiteY1" fmla="*/ 155204 h 559816"/>
                <a:gd name="connsiteX2" fmla="*/ 824248 w 830687"/>
                <a:gd name="connsiteY2" fmla="*/ 546937 h 559816"/>
                <a:gd name="connsiteX3" fmla="*/ 0 w 830687"/>
                <a:gd name="connsiteY3" fmla="*/ 559816 h 559816"/>
                <a:gd name="connsiteX4" fmla="*/ 6439 w 830687"/>
                <a:gd name="connsiteY4" fmla="*/ 180962 h 55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0687" h="559816">
                  <a:moveTo>
                    <a:pt x="6439" y="180962"/>
                  </a:moveTo>
                  <a:cubicBezTo>
                    <a:pt x="23611" y="-25100"/>
                    <a:pt x="671848" y="-83055"/>
                    <a:pt x="830687" y="155204"/>
                  </a:cubicBezTo>
                  <a:lnTo>
                    <a:pt x="824248" y="546937"/>
                  </a:lnTo>
                  <a:cubicBezTo>
                    <a:pt x="530180" y="390244"/>
                    <a:pt x="184597" y="452492"/>
                    <a:pt x="0" y="559816"/>
                  </a:cubicBezTo>
                  <a:lnTo>
                    <a:pt x="6439" y="180962"/>
                  </a:lnTo>
                  <a:close/>
                </a:path>
              </a:pathLst>
            </a:custGeom>
            <a:gradFill>
              <a:gsLst>
                <a:gs pos="92000">
                  <a:srgbClr val="FF5050"/>
                </a:gs>
                <a:gs pos="99000">
                  <a:srgbClr val="CC0000"/>
                </a:gs>
                <a:gs pos="0">
                  <a:srgbClr val="CC0000"/>
                </a:gs>
                <a:gs pos="30000">
                  <a:srgbClr val="FF5050"/>
                </a:gs>
                <a:gs pos="64000">
                  <a:srgbClr val="990000"/>
                </a:gs>
                <a:gs pos="82000">
                  <a:srgbClr val="CC0000"/>
                </a:gs>
              </a:gsLst>
              <a:lin ang="0" scaled="1"/>
            </a:gra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19" name="Rectangle 3"/>
            <p:cNvSpPr/>
            <p:nvPr/>
          </p:nvSpPr>
          <p:spPr>
            <a:xfrm>
              <a:off x="3916346" y="902448"/>
              <a:ext cx="830474" cy="200089"/>
            </a:xfrm>
            <a:custGeom>
              <a:avLst/>
              <a:gdLst>
                <a:gd name="connsiteX0" fmla="*/ 0 w 914400"/>
                <a:gd name="connsiteY0" fmla="*/ 0 h 533400"/>
                <a:gd name="connsiteX1" fmla="*/ 914400 w 914400"/>
                <a:gd name="connsiteY1" fmla="*/ 0 h 533400"/>
                <a:gd name="connsiteX2" fmla="*/ 914400 w 914400"/>
                <a:gd name="connsiteY2" fmla="*/ 533400 h 533400"/>
                <a:gd name="connsiteX3" fmla="*/ 0 w 914400"/>
                <a:gd name="connsiteY3" fmla="*/ 533400 h 533400"/>
                <a:gd name="connsiteX4" fmla="*/ 0 w 914400"/>
                <a:gd name="connsiteY4" fmla="*/ 0 h 533400"/>
                <a:gd name="connsiteX0" fmla="*/ 0 w 914400"/>
                <a:gd name="connsiteY0" fmla="*/ 0 h 559158"/>
                <a:gd name="connsiteX1" fmla="*/ 914400 w 914400"/>
                <a:gd name="connsiteY1" fmla="*/ 0 h 559158"/>
                <a:gd name="connsiteX2" fmla="*/ 914400 w 914400"/>
                <a:gd name="connsiteY2" fmla="*/ 533400 h 559158"/>
                <a:gd name="connsiteX3" fmla="*/ 32197 w 914400"/>
                <a:gd name="connsiteY3" fmla="*/ 559158 h 559158"/>
                <a:gd name="connsiteX4" fmla="*/ 0 w 914400"/>
                <a:gd name="connsiteY4" fmla="*/ 0 h 559158"/>
                <a:gd name="connsiteX0" fmla="*/ 6439 w 882203"/>
                <a:gd name="connsiteY0" fmla="*/ 180304 h 559158"/>
                <a:gd name="connsiteX1" fmla="*/ 882203 w 882203"/>
                <a:gd name="connsiteY1" fmla="*/ 0 h 559158"/>
                <a:gd name="connsiteX2" fmla="*/ 882203 w 882203"/>
                <a:gd name="connsiteY2" fmla="*/ 533400 h 559158"/>
                <a:gd name="connsiteX3" fmla="*/ 0 w 882203"/>
                <a:gd name="connsiteY3" fmla="*/ 559158 h 559158"/>
                <a:gd name="connsiteX4" fmla="*/ 6439 w 882203"/>
                <a:gd name="connsiteY4" fmla="*/ 180304 h 559158"/>
                <a:gd name="connsiteX0" fmla="*/ 6439 w 882203"/>
                <a:gd name="connsiteY0" fmla="*/ 19318 h 398172"/>
                <a:gd name="connsiteX1" fmla="*/ 830687 w 882203"/>
                <a:gd name="connsiteY1" fmla="*/ 0 h 398172"/>
                <a:gd name="connsiteX2" fmla="*/ 882203 w 882203"/>
                <a:gd name="connsiteY2" fmla="*/ 372414 h 398172"/>
                <a:gd name="connsiteX3" fmla="*/ 0 w 882203"/>
                <a:gd name="connsiteY3" fmla="*/ 398172 h 398172"/>
                <a:gd name="connsiteX4" fmla="*/ 6439 w 882203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59535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85293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85293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85293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56072 h 534926"/>
                <a:gd name="connsiteX1" fmla="*/ 830687 w 830687"/>
                <a:gd name="connsiteY1" fmla="*/ 136754 h 534926"/>
                <a:gd name="connsiteX2" fmla="*/ 824248 w 830687"/>
                <a:gd name="connsiteY2" fmla="*/ 522047 h 534926"/>
                <a:gd name="connsiteX3" fmla="*/ 0 w 830687"/>
                <a:gd name="connsiteY3" fmla="*/ 534926 h 534926"/>
                <a:gd name="connsiteX4" fmla="*/ 6439 w 830687"/>
                <a:gd name="connsiteY4" fmla="*/ 156072 h 534926"/>
                <a:gd name="connsiteX0" fmla="*/ 6439 w 830687"/>
                <a:gd name="connsiteY0" fmla="*/ 186011 h 564865"/>
                <a:gd name="connsiteX1" fmla="*/ 830687 w 830687"/>
                <a:gd name="connsiteY1" fmla="*/ 166693 h 564865"/>
                <a:gd name="connsiteX2" fmla="*/ 824248 w 830687"/>
                <a:gd name="connsiteY2" fmla="*/ 551986 h 564865"/>
                <a:gd name="connsiteX3" fmla="*/ 0 w 830687"/>
                <a:gd name="connsiteY3" fmla="*/ 564865 h 564865"/>
                <a:gd name="connsiteX4" fmla="*/ 6439 w 830687"/>
                <a:gd name="connsiteY4" fmla="*/ 186011 h 564865"/>
                <a:gd name="connsiteX0" fmla="*/ 6439 w 830687"/>
                <a:gd name="connsiteY0" fmla="*/ 172023 h 550877"/>
                <a:gd name="connsiteX1" fmla="*/ 830687 w 830687"/>
                <a:gd name="connsiteY1" fmla="*/ 152705 h 550877"/>
                <a:gd name="connsiteX2" fmla="*/ 824248 w 830687"/>
                <a:gd name="connsiteY2" fmla="*/ 537998 h 550877"/>
                <a:gd name="connsiteX3" fmla="*/ 0 w 830687"/>
                <a:gd name="connsiteY3" fmla="*/ 550877 h 550877"/>
                <a:gd name="connsiteX4" fmla="*/ 6439 w 830687"/>
                <a:gd name="connsiteY4" fmla="*/ 172023 h 550877"/>
                <a:gd name="connsiteX0" fmla="*/ 6439 w 830687"/>
                <a:gd name="connsiteY0" fmla="*/ 175731 h 554585"/>
                <a:gd name="connsiteX1" fmla="*/ 830687 w 830687"/>
                <a:gd name="connsiteY1" fmla="*/ 156413 h 554585"/>
                <a:gd name="connsiteX2" fmla="*/ 824248 w 830687"/>
                <a:gd name="connsiteY2" fmla="*/ 541706 h 554585"/>
                <a:gd name="connsiteX3" fmla="*/ 0 w 830687"/>
                <a:gd name="connsiteY3" fmla="*/ 554585 h 554585"/>
                <a:gd name="connsiteX4" fmla="*/ 6439 w 830687"/>
                <a:gd name="connsiteY4" fmla="*/ 175731 h 554585"/>
                <a:gd name="connsiteX0" fmla="*/ 6439 w 830687"/>
                <a:gd name="connsiteY0" fmla="*/ 156436 h 535290"/>
                <a:gd name="connsiteX1" fmla="*/ 830687 w 830687"/>
                <a:gd name="connsiteY1" fmla="*/ 137118 h 535290"/>
                <a:gd name="connsiteX2" fmla="*/ 824248 w 830687"/>
                <a:gd name="connsiteY2" fmla="*/ 522411 h 535290"/>
                <a:gd name="connsiteX3" fmla="*/ 0 w 830687"/>
                <a:gd name="connsiteY3" fmla="*/ 535290 h 535290"/>
                <a:gd name="connsiteX4" fmla="*/ 6439 w 830687"/>
                <a:gd name="connsiteY4" fmla="*/ 156436 h 535290"/>
                <a:gd name="connsiteX0" fmla="*/ 6439 w 830687"/>
                <a:gd name="connsiteY0" fmla="*/ 168670 h 547524"/>
                <a:gd name="connsiteX1" fmla="*/ 830687 w 830687"/>
                <a:gd name="connsiteY1" fmla="*/ 149352 h 547524"/>
                <a:gd name="connsiteX2" fmla="*/ 824248 w 830687"/>
                <a:gd name="connsiteY2" fmla="*/ 534645 h 547524"/>
                <a:gd name="connsiteX3" fmla="*/ 0 w 830687"/>
                <a:gd name="connsiteY3" fmla="*/ 547524 h 547524"/>
                <a:gd name="connsiteX4" fmla="*/ 6439 w 830687"/>
                <a:gd name="connsiteY4" fmla="*/ 168670 h 547524"/>
                <a:gd name="connsiteX0" fmla="*/ 6439 w 830687"/>
                <a:gd name="connsiteY0" fmla="*/ 177329 h 556183"/>
                <a:gd name="connsiteX1" fmla="*/ 830687 w 830687"/>
                <a:gd name="connsiteY1" fmla="*/ 158011 h 556183"/>
                <a:gd name="connsiteX2" fmla="*/ 824248 w 830687"/>
                <a:gd name="connsiteY2" fmla="*/ 543304 h 556183"/>
                <a:gd name="connsiteX3" fmla="*/ 0 w 830687"/>
                <a:gd name="connsiteY3" fmla="*/ 556183 h 556183"/>
                <a:gd name="connsiteX4" fmla="*/ 6439 w 830687"/>
                <a:gd name="connsiteY4" fmla="*/ 177329 h 556183"/>
                <a:gd name="connsiteX0" fmla="*/ 6439 w 830687"/>
                <a:gd name="connsiteY0" fmla="*/ 180962 h 559816"/>
                <a:gd name="connsiteX1" fmla="*/ 830687 w 830687"/>
                <a:gd name="connsiteY1" fmla="*/ 155204 h 559816"/>
                <a:gd name="connsiteX2" fmla="*/ 824248 w 830687"/>
                <a:gd name="connsiteY2" fmla="*/ 546937 h 559816"/>
                <a:gd name="connsiteX3" fmla="*/ 0 w 830687"/>
                <a:gd name="connsiteY3" fmla="*/ 559816 h 559816"/>
                <a:gd name="connsiteX4" fmla="*/ 6439 w 830687"/>
                <a:gd name="connsiteY4" fmla="*/ 180962 h 559816"/>
                <a:gd name="connsiteX0" fmla="*/ 0 w 831847"/>
                <a:gd name="connsiteY0" fmla="*/ 156714 h 581162"/>
                <a:gd name="connsiteX1" fmla="*/ 831847 w 831847"/>
                <a:gd name="connsiteY1" fmla="*/ 176550 h 581162"/>
                <a:gd name="connsiteX2" fmla="*/ 825408 w 831847"/>
                <a:gd name="connsiteY2" fmla="*/ 568283 h 581162"/>
                <a:gd name="connsiteX3" fmla="*/ 1160 w 831847"/>
                <a:gd name="connsiteY3" fmla="*/ 581162 h 581162"/>
                <a:gd name="connsiteX4" fmla="*/ 0 w 831847"/>
                <a:gd name="connsiteY4" fmla="*/ 156714 h 581162"/>
                <a:gd name="connsiteX0" fmla="*/ 0 w 825408"/>
                <a:gd name="connsiteY0" fmla="*/ 179525 h 603973"/>
                <a:gd name="connsiteX1" fmla="*/ 821716 w 825408"/>
                <a:gd name="connsiteY1" fmla="*/ 156301 h 603973"/>
                <a:gd name="connsiteX2" fmla="*/ 825408 w 825408"/>
                <a:gd name="connsiteY2" fmla="*/ 591094 h 603973"/>
                <a:gd name="connsiteX3" fmla="*/ 1160 w 825408"/>
                <a:gd name="connsiteY3" fmla="*/ 603973 h 603973"/>
                <a:gd name="connsiteX4" fmla="*/ 0 w 825408"/>
                <a:gd name="connsiteY4" fmla="*/ 179525 h 603973"/>
                <a:gd name="connsiteX0" fmla="*/ 0 w 825408"/>
                <a:gd name="connsiteY0" fmla="*/ 134944 h 559392"/>
                <a:gd name="connsiteX1" fmla="*/ 821716 w 825408"/>
                <a:gd name="connsiteY1" fmla="*/ 111720 h 559392"/>
                <a:gd name="connsiteX2" fmla="*/ 825408 w 825408"/>
                <a:gd name="connsiteY2" fmla="*/ 546513 h 559392"/>
                <a:gd name="connsiteX3" fmla="*/ 1160 w 825408"/>
                <a:gd name="connsiteY3" fmla="*/ 559392 h 559392"/>
                <a:gd name="connsiteX4" fmla="*/ 0 w 825408"/>
                <a:gd name="connsiteY4" fmla="*/ 134944 h 559392"/>
                <a:gd name="connsiteX0" fmla="*/ 0 w 825408"/>
                <a:gd name="connsiteY0" fmla="*/ 104849 h 529297"/>
                <a:gd name="connsiteX1" fmla="*/ 821716 w 825408"/>
                <a:gd name="connsiteY1" fmla="*/ 81625 h 529297"/>
                <a:gd name="connsiteX2" fmla="*/ 825408 w 825408"/>
                <a:gd name="connsiteY2" fmla="*/ 516418 h 529297"/>
                <a:gd name="connsiteX3" fmla="*/ 1160 w 825408"/>
                <a:gd name="connsiteY3" fmla="*/ 529297 h 529297"/>
                <a:gd name="connsiteX4" fmla="*/ 0 w 825408"/>
                <a:gd name="connsiteY4" fmla="*/ 104849 h 529297"/>
                <a:gd name="connsiteX0" fmla="*/ 0 w 825408"/>
                <a:gd name="connsiteY0" fmla="*/ 112090 h 536538"/>
                <a:gd name="connsiteX1" fmla="*/ 821716 w 825408"/>
                <a:gd name="connsiteY1" fmla="*/ 88866 h 536538"/>
                <a:gd name="connsiteX2" fmla="*/ 825408 w 825408"/>
                <a:gd name="connsiteY2" fmla="*/ 523659 h 536538"/>
                <a:gd name="connsiteX3" fmla="*/ 1160 w 825408"/>
                <a:gd name="connsiteY3" fmla="*/ 536538 h 536538"/>
                <a:gd name="connsiteX4" fmla="*/ 0 w 825408"/>
                <a:gd name="connsiteY4" fmla="*/ 112090 h 536538"/>
                <a:gd name="connsiteX0" fmla="*/ 1420 w 824295"/>
                <a:gd name="connsiteY0" fmla="*/ 109165 h 538678"/>
                <a:gd name="connsiteX1" fmla="*/ 820603 w 824295"/>
                <a:gd name="connsiteY1" fmla="*/ 91006 h 538678"/>
                <a:gd name="connsiteX2" fmla="*/ 824295 w 824295"/>
                <a:gd name="connsiteY2" fmla="*/ 525799 h 538678"/>
                <a:gd name="connsiteX3" fmla="*/ 47 w 824295"/>
                <a:gd name="connsiteY3" fmla="*/ 538678 h 538678"/>
                <a:gd name="connsiteX4" fmla="*/ 1420 w 824295"/>
                <a:gd name="connsiteY4" fmla="*/ 109165 h 538678"/>
                <a:gd name="connsiteX0" fmla="*/ 8983 w 831858"/>
                <a:gd name="connsiteY0" fmla="*/ 109165 h 525799"/>
                <a:gd name="connsiteX1" fmla="*/ 828166 w 831858"/>
                <a:gd name="connsiteY1" fmla="*/ 91006 h 525799"/>
                <a:gd name="connsiteX2" fmla="*/ 831858 w 831858"/>
                <a:gd name="connsiteY2" fmla="*/ 525799 h 525799"/>
                <a:gd name="connsiteX3" fmla="*/ 11 w 831858"/>
                <a:gd name="connsiteY3" fmla="*/ 199261 h 525799"/>
                <a:gd name="connsiteX4" fmla="*/ 8983 w 831858"/>
                <a:gd name="connsiteY4" fmla="*/ 109165 h 525799"/>
                <a:gd name="connsiteX0" fmla="*/ 9421 w 832296"/>
                <a:gd name="connsiteY0" fmla="*/ 109165 h 525799"/>
                <a:gd name="connsiteX1" fmla="*/ 828604 w 832296"/>
                <a:gd name="connsiteY1" fmla="*/ 91006 h 525799"/>
                <a:gd name="connsiteX2" fmla="*/ 832296 w 832296"/>
                <a:gd name="connsiteY2" fmla="*/ 525799 h 525799"/>
                <a:gd name="connsiteX3" fmla="*/ 449 w 832296"/>
                <a:gd name="connsiteY3" fmla="*/ 199261 h 525799"/>
                <a:gd name="connsiteX4" fmla="*/ 9421 w 832296"/>
                <a:gd name="connsiteY4" fmla="*/ 109165 h 525799"/>
                <a:gd name="connsiteX0" fmla="*/ 401 w 823276"/>
                <a:gd name="connsiteY0" fmla="*/ 109165 h 525799"/>
                <a:gd name="connsiteX1" fmla="*/ 819584 w 823276"/>
                <a:gd name="connsiteY1" fmla="*/ 91006 h 525799"/>
                <a:gd name="connsiteX2" fmla="*/ 823276 w 823276"/>
                <a:gd name="connsiteY2" fmla="*/ 525799 h 525799"/>
                <a:gd name="connsiteX3" fmla="*/ 1561 w 823276"/>
                <a:gd name="connsiteY3" fmla="*/ 184063 h 525799"/>
                <a:gd name="connsiteX4" fmla="*/ 401 w 823276"/>
                <a:gd name="connsiteY4" fmla="*/ 109165 h 525799"/>
                <a:gd name="connsiteX0" fmla="*/ 401 w 823276"/>
                <a:gd name="connsiteY0" fmla="*/ 109165 h 525799"/>
                <a:gd name="connsiteX1" fmla="*/ 819584 w 823276"/>
                <a:gd name="connsiteY1" fmla="*/ 91006 h 525799"/>
                <a:gd name="connsiteX2" fmla="*/ 823276 w 823276"/>
                <a:gd name="connsiteY2" fmla="*/ 525799 h 525799"/>
                <a:gd name="connsiteX3" fmla="*/ 1561 w 823276"/>
                <a:gd name="connsiteY3" fmla="*/ 184063 h 525799"/>
                <a:gd name="connsiteX4" fmla="*/ 401 w 823276"/>
                <a:gd name="connsiteY4" fmla="*/ 109165 h 525799"/>
                <a:gd name="connsiteX0" fmla="*/ 401 w 825809"/>
                <a:gd name="connsiteY0" fmla="*/ 109165 h 195068"/>
                <a:gd name="connsiteX1" fmla="*/ 819584 w 825809"/>
                <a:gd name="connsiteY1" fmla="*/ 91006 h 195068"/>
                <a:gd name="connsiteX2" fmla="*/ 825809 w 825809"/>
                <a:gd name="connsiteY2" fmla="*/ 186381 h 195068"/>
                <a:gd name="connsiteX3" fmla="*/ 1561 w 825809"/>
                <a:gd name="connsiteY3" fmla="*/ 184063 h 195068"/>
                <a:gd name="connsiteX4" fmla="*/ 401 w 825809"/>
                <a:gd name="connsiteY4" fmla="*/ 109165 h 195068"/>
                <a:gd name="connsiteX0" fmla="*/ 0 w 830474"/>
                <a:gd name="connsiteY0" fmla="*/ 106308 h 194760"/>
                <a:gd name="connsiteX1" fmla="*/ 824249 w 830474"/>
                <a:gd name="connsiteY1" fmla="*/ 93214 h 194760"/>
                <a:gd name="connsiteX2" fmla="*/ 830474 w 830474"/>
                <a:gd name="connsiteY2" fmla="*/ 188589 h 194760"/>
                <a:gd name="connsiteX3" fmla="*/ 6226 w 830474"/>
                <a:gd name="connsiteY3" fmla="*/ 186271 h 194760"/>
                <a:gd name="connsiteX4" fmla="*/ 0 w 830474"/>
                <a:gd name="connsiteY4" fmla="*/ 106308 h 194760"/>
                <a:gd name="connsiteX0" fmla="*/ 0 w 830474"/>
                <a:gd name="connsiteY0" fmla="*/ 109186 h 197638"/>
                <a:gd name="connsiteX1" fmla="*/ 824249 w 830474"/>
                <a:gd name="connsiteY1" fmla="*/ 96092 h 197638"/>
                <a:gd name="connsiteX2" fmla="*/ 830474 w 830474"/>
                <a:gd name="connsiteY2" fmla="*/ 191467 h 197638"/>
                <a:gd name="connsiteX3" fmla="*/ 6226 w 830474"/>
                <a:gd name="connsiteY3" fmla="*/ 189149 h 197638"/>
                <a:gd name="connsiteX4" fmla="*/ 0 w 830474"/>
                <a:gd name="connsiteY4" fmla="*/ 109186 h 197638"/>
                <a:gd name="connsiteX0" fmla="*/ 0 w 830474"/>
                <a:gd name="connsiteY0" fmla="*/ 111637 h 200089"/>
                <a:gd name="connsiteX1" fmla="*/ 824249 w 830474"/>
                <a:gd name="connsiteY1" fmla="*/ 98543 h 200089"/>
                <a:gd name="connsiteX2" fmla="*/ 830474 w 830474"/>
                <a:gd name="connsiteY2" fmla="*/ 193918 h 200089"/>
                <a:gd name="connsiteX3" fmla="*/ 6226 w 830474"/>
                <a:gd name="connsiteY3" fmla="*/ 191600 h 200089"/>
                <a:gd name="connsiteX4" fmla="*/ 0 w 830474"/>
                <a:gd name="connsiteY4" fmla="*/ 111637 h 200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0474" h="200089">
                  <a:moveTo>
                    <a:pt x="0" y="111637"/>
                  </a:moveTo>
                  <a:cubicBezTo>
                    <a:pt x="131155" y="-20514"/>
                    <a:pt x="590027" y="-48073"/>
                    <a:pt x="824249" y="98543"/>
                  </a:cubicBezTo>
                  <a:cubicBezTo>
                    <a:pt x="825480" y="243474"/>
                    <a:pt x="826710" y="183234"/>
                    <a:pt x="830474" y="193918"/>
                  </a:cubicBezTo>
                  <a:cubicBezTo>
                    <a:pt x="536406" y="37225"/>
                    <a:pt x="190823" y="84276"/>
                    <a:pt x="6226" y="191600"/>
                  </a:cubicBezTo>
                  <a:cubicBezTo>
                    <a:pt x="3306" y="179298"/>
                    <a:pt x="387" y="253120"/>
                    <a:pt x="0" y="111637"/>
                  </a:cubicBezTo>
                  <a:close/>
                </a:path>
              </a:pathLst>
            </a:custGeom>
            <a:gradFill flip="none" rotWithShape="1">
              <a:gsLst>
                <a:gs pos="92000">
                  <a:srgbClr val="E0E0E0"/>
                </a:gs>
                <a:gs pos="100000">
                  <a:srgbClr val="CACACA"/>
                </a:gs>
                <a:gs pos="0">
                  <a:srgbClr val="C0C0C0"/>
                </a:gs>
                <a:gs pos="30000">
                  <a:schemeClr val="bg1">
                    <a:lumMod val="95000"/>
                  </a:schemeClr>
                </a:gs>
                <a:gs pos="64000">
                  <a:schemeClr val="tx1">
                    <a:lumMod val="65000"/>
                    <a:lumOff val="35000"/>
                  </a:schemeClr>
                </a:gs>
                <a:gs pos="82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20" name="Rectangle 3"/>
            <p:cNvSpPr/>
            <p:nvPr/>
          </p:nvSpPr>
          <p:spPr>
            <a:xfrm>
              <a:off x="3876481" y="994622"/>
              <a:ext cx="902033" cy="248823"/>
            </a:xfrm>
            <a:custGeom>
              <a:avLst/>
              <a:gdLst>
                <a:gd name="connsiteX0" fmla="*/ 0 w 914400"/>
                <a:gd name="connsiteY0" fmla="*/ 0 h 533400"/>
                <a:gd name="connsiteX1" fmla="*/ 914400 w 914400"/>
                <a:gd name="connsiteY1" fmla="*/ 0 h 533400"/>
                <a:gd name="connsiteX2" fmla="*/ 914400 w 914400"/>
                <a:gd name="connsiteY2" fmla="*/ 533400 h 533400"/>
                <a:gd name="connsiteX3" fmla="*/ 0 w 914400"/>
                <a:gd name="connsiteY3" fmla="*/ 533400 h 533400"/>
                <a:gd name="connsiteX4" fmla="*/ 0 w 914400"/>
                <a:gd name="connsiteY4" fmla="*/ 0 h 533400"/>
                <a:gd name="connsiteX0" fmla="*/ 0 w 914400"/>
                <a:gd name="connsiteY0" fmla="*/ 0 h 559158"/>
                <a:gd name="connsiteX1" fmla="*/ 914400 w 914400"/>
                <a:gd name="connsiteY1" fmla="*/ 0 h 559158"/>
                <a:gd name="connsiteX2" fmla="*/ 914400 w 914400"/>
                <a:gd name="connsiteY2" fmla="*/ 533400 h 559158"/>
                <a:gd name="connsiteX3" fmla="*/ 32197 w 914400"/>
                <a:gd name="connsiteY3" fmla="*/ 559158 h 559158"/>
                <a:gd name="connsiteX4" fmla="*/ 0 w 914400"/>
                <a:gd name="connsiteY4" fmla="*/ 0 h 559158"/>
                <a:gd name="connsiteX0" fmla="*/ 6439 w 882203"/>
                <a:gd name="connsiteY0" fmla="*/ 180304 h 559158"/>
                <a:gd name="connsiteX1" fmla="*/ 882203 w 882203"/>
                <a:gd name="connsiteY1" fmla="*/ 0 h 559158"/>
                <a:gd name="connsiteX2" fmla="*/ 882203 w 882203"/>
                <a:gd name="connsiteY2" fmla="*/ 533400 h 559158"/>
                <a:gd name="connsiteX3" fmla="*/ 0 w 882203"/>
                <a:gd name="connsiteY3" fmla="*/ 559158 h 559158"/>
                <a:gd name="connsiteX4" fmla="*/ 6439 w 882203"/>
                <a:gd name="connsiteY4" fmla="*/ 180304 h 559158"/>
                <a:gd name="connsiteX0" fmla="*/ 6439 w 882203"/>
                <a:gd name="connsiteY0" fmla="*/ 19318 h 398172"/>
                <a:gd name="connsiteX1" fmla="*/ 830687 w 882203"/>
                <a:gd name="connsiteY1" fmla="*/ 0 h 398172"/>
                <a:gd name="connsiteX2" fmla="*/ 882203 w 882203"/>
                <a:gd name="connsiteY2" fmla="*/ 372414 h 398172"/>
                <a:gd name="connsiteX3" fmla="*/ 0 w 882203"/>
                <a:gd name="connsiteY3" fmla="*/ 398172 h 398172"/>
                <a:gd name="connsiteX4" fmla="*/ 6439 w 882203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59535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85293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85293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85293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56072 h 534926"/>
                <a:gd name="connsiteX1" fmla="*/ 830687 w 830687"/>
                <a:gd name="connsiteY1" fmla="*/ 136754 h 534926"/>
                <a:gd name="connsiteX2" fmla="*/ 824248 w 830687"/>
                <a:gd name="connsiteY2" fmla="*/ 522047 h 534926"/>
                <a:gd name="connsiteX3" fmla="*/ 0 w 830687"/>
                <a:gd name="connsiteY3" fmla="*/ 534926 h 534926"/>
                <a:gd name="connsiteX4" fmla="*/ 6439 w 830687"/>
                <a:gd name="connsiteY4" fmla="*/ 156072 h 534926"/>
                <a:gd name="connsiteX0" fmla="*/ 6439 w 830687"/>
                <a:gd name="connsiteY0" fmla="*/ 186011 h 564865"/>
                <a:gd name="connsiteX1" fmla="*/ 830687 w 830687"/>
                <a:gd name="connsiteY1" fmla="*/ 166693 h 564865"/>
                <a:gd name="connsiteX2" fmla="*/ 824248 w 830687"/>
                <a:gd name="connsiteY2" fmla="*/ 551986 h 564865"/>
                <a:gd name="connsiteX3" fmla="*/ 0 w 830687"/>
                <a:gd name="connsiteY3" fmla="*/ 564865 h 564865"/>
                <a:gd name="connsiteX4" fmla="*/ 6439 w 830687"/>
                <a:gd name="connsiteY4" fmla="*/ 186011 h 564865"/>
                <a:gd name="connsiteX0" fmla="*/ 6439 w 830687"/>
                <a:gd name="connsiteY0" fmla="*/ 172023 h 550877"/>
                <a:gd name="connsiteX1" fmla="*/ 830687 w 830687"/>
                <a:gd name="connsiteY1" fmla="*/ 152705 h 550877"/>
                <a:gd name="connsiteX2" fmla="*/ 824248 w 830687"/>
                <a:gd name="connsiteY2" fmla="*/ 537998 h 550877"/>
                <a:gd name="connsiteX3" fmla="*/ 0 w 830687"/>
                <a:gd name="connsiteY3" fmla="*/ 550877 h 550877"/>
                <a:gd name="connsiteX4" fmla="*/ 6439 w 830687"/>
                <a:gd name="connsiteY4" fmla="*/ 172023 h 550877"/>
                <a:gd name="connsiteX0" fmla="*/ 6439 w 830687"/>
                <a:gd name="connsiteY0" fmla="*/ 175731 h 554585"/>
                <a:gd name="connsiteX1" fmla="*/ 830687 w 830687"/>
                <a:gd name="connsiteY1" fmla="*/ 156413 h 554585"/>
                <a:gd name="connsiteX2" fmla="*/ 824248 w 830687"/>
                <a:gd name="connsiteY2" fmla="*/ 541706 h 554585"/>
                <a:gd name="connsiteX3" fmla="*/ 0 w 830687"/>
                <a:gd name="connsiteY3" fmla="*/ 554585 h 554585"/>
                <a:gd name="connsiteX4" fmla="*/ 6439 w 830687"/>
                <a:gd name="connsiteY4" fmla="*/ 175731 h 554585"/>
                <a:gd name="connsiteX0" fmla="*/ 6439 w 830687"/>
                <a:gd name="connsiteY0" fmla="*/ 156436 h 535290"/>
                <a:gd name="connsiteX1" fmla="*/ 830687 w 830687"/>
                <a:gd name="connsiteY1" fmla="*/ 137118 h 535290"/>
                <a:gd name="connsiteX2" fmla="*/ 824248 w 830687"/>
                <a:gd name="connsiteY2" fmla="*/ 522411 h 535290"/>
                <a:gd name="connsiteX3" fmla="*/ 0 w 830687"/>
                <a:gd name="connsiteY3" fmla="*/ 535290 h 535290"/>
                <a:gd name="connsiteX4" fmla="*/ 6439 w 830687"/>
                <a:gd name="connsiteY4" fmla="*/ 156436 h 535290"/>
                <a:gd name="connsiteX0" fmla="*/ 6439 w 830687"/>
                <a:gd name="connsiteY0" fmla="*/ 168670 h 547524"/>
                <a:gd name="connsiteX1" fmla="*/ 830687 w 830687"/>
                <a:gd name="connsiteY1" fmla="*/ 149352 h 547524"/>
                <a:gd name="connsiteX2" fmla="*/ 824248 w 830687"/>
                <a:gd name="connsiteY2" fmla="*/ 534645 h 547524"/>
                <a:gd name="connsiteX3" fmla="*/ 0 w 830687"/>
                <a:gd name="connsiteY3" fmla="*/ 547524 h 547524"/>
                <a:gd name="connsiteX4" fmla="*/ 6439 w 830687"/>
                <a:gd name="connsiteY4" fmla="*/ 168670 h 547524"/>
                <a:gd name="connsiteX0" fmla="*/ 6439 w 830687"/>
                <a:gd name="connsiteY0" fmla="*/ 177329 h 556183"/>
                <a:gd name="connsiteX1" fmla="*/ 830687 w 830687"/>
                <a:gd name="connsiteY1" fmla="*/ 158011 h 556183"/>
                <a:gd name="connsiteX2" fmla="*/ 824248 w 830687"/>
                <a:gd name="connsiteY2" fmla="*/ 543304 h 556183"/>
                <a:gd name="connsiteX3" fmla="*/ 0 w 830687"/>
                <a:gd name="connsiteY3" fmla="*/ 556183 h 556183"/>
                <a:gd name="connsiteX4" fmla="*/ 6439 w 830687"/>
                <a:gd name="connsiteY4" fmla="*/ 177329 h 556183"/>
                <a:gd name="connsiteX0" fmla="*/ 6439 w 830687"/>
                <a:gd name="connsiteY0" fmla="*/ 180962 h 559816"/>
                <a:gd name="connsiteX1" fmla="*/ 830687 w 830687"/>
                <a:gd name="connsiteY1" fmla="*/ 155204 h 559816"/>
                <a:gd name="connsiteX2" fmla="*/ 824248 w 830687"/>
                <a:gd name="connsiteY2" fmla="*/ 546937 h 559816"/>
                <a:gd name="connsiteX3" fmla="*/ 0 w 830687"/>
                <a:gd name="connsiteY3" fmla="*/ 559816 h 559816"/>
                <a:gd name="connsiteX4" fmla="*/ 6439 w 830687"/>
                <a:gd name="connsiteY4" fmla="*/ 180962 h 559816"/>
                <a:gd name="connsiteX0" fmla="*/ 0 w 831847"/>
                <a:gd name="connsiteY0" fmla="*/ 156714 h 581162"/>
                <a:gd name="connsiteX1" fmla="*/ 831847 w 831847"/>
                <a:gd name="connsiteY1" fmla="*/ 176550 h 581162"/>
                <a:gd name="connsiteX2" fmla="*/ 825408 w 831847"/>
                <a:gd name="connsiteY2" fmla="*/ 568283 h 581162"/>
                <a:gd name="connsiteX3" fmla="*/ 1160 w 831847"/>
                <a:gd name="connsiteY3" fmla="*/ 581162 h 581162"/>
                <a:gd name="connsiteX4" fmla="*/ 0 w 831847"/>
                <a:gd name="connsiteY4" fmla="*/ 156714 h 581162"/>
                <a:gd name="connsiteX0" fmla="*/ 0 w 825408"/>
                <a:gd name="connsiteY0" fmla="*/ 179525 h 603973"/>
                <a:gd name="connsiteX1" fmla="*/ 821716 w 825408"/>
                <a:gd name="connsiteY1" fmla="*/ 156301 h 603973"/>
                <a:gd name="connsiteX2" fmla="*/ 825408 w 825408"/>
                <a:gd name="connsiteY2" fmla="*/ 591094 h 603973"/>
                <a:gd name="connsiteX3" fmla="*/ 1160 w 825408"/>
                <a:gd name="connsiteY3" fmla="*/ 603973 h 603973"/>
                <a:gd name="connsiteX4" fmla="*/ 0 w 825408"/>
                <a:gd name="connsiteY4" fmla="*/ 179525 h 603973"/>
                <a:gd name="connsiteX0" fmla="*/ 0 w 825408"/>
                <a:gd name="connsiteY0" fmla="*/ 134944 h 559392"/>
                <a:gd name="connsiteX1" fmla="*/ 821716 w 825408"/>
                <a:gd name="connsiteY1" fmla="*/ 111720 h 559392"/>
                <a:gd name="connsiteX2" fmla="*/ 825408 w 825408"/>
                <a:gd name="connsiteY2" fmla="*/ 546513 h 559392"/>
                <a:gd name="connsiteX3" fmla="*/ 1160 w 825408"/>
                <a:gd name="connsiteY3" fmla="*/ 559392 h 559392"/>
                <a:gd name="connsiteX4" fmla="*/ 0 w 825408"/>
                <a:gd name="connsiteY4" fmla="*/ 134944 h 559392"/>
                <a:gd name="connsiteX0" fmla="*/ 0 w 825408"/>
                <a:gd name="connsiteY0" fmla="*/ 104849 h 529297"/>
                <a:gd name="connsiteX1" fmla="*/ 821716 w 825408"/>
                <a:gd name="connsiteY1" fmla="*/ 81625 h 529297"/>
                <a:gd name="connsiteX2" fmla="*/ 825408 w 825408"/>
                <a:gd name="connsiteY2" fmla="*/ 516418 h 529297"/>
                <a:gd name="connsiteX3" fmla="*/ 1160 w 825408"/>
                <a:gd name="connsiteY3" fmla="*/ 529297 h 529297"/>
                <a:gd name="connsiteX4" fmla="*/ 0 w 825408"/>
                <a:gd name="connsiteY4" fmla="*/ 104849 h 529297"/>
                <a:gd name="connsiteX0" fmla="*/ 0 w 825408"/>
                <a:gd name="connsiteY0" fmla="*/ 112090 h 536538"/>
                <a:gd name="connsiteX1" fmla="*/ 821716 w 825408"/>
                <a:gd name="connsiteY1" fmla="*/ 88866 h 536538"/>
                <a:gd name="connsiteX2" fmla="*/ 825408 w 825408"/>
                <a:gd name="connsiteY2" fmla="*/ 523659 h 536538"/>
                <a:gd name="connsiteX3" fmla="*/ 1160 w 825408"/>
                <a:gd name="connsiteY3" fmla="*/ 536538 h 536538"/>
                <a:gd name="connsiteX4" fmla="*/ 0 w 825408"/>
                <a:gd name="connsiteY4" fmla="*/ 112090 h 536538"/>
                <a:gd name="connsiteX0" fmla="*/ 1420 w 824295"/>
                <a:gd name="connsiteY0" fmla="*/ 109165 h 538678"/>
                <a:gd name="connsiteX1" fmla="*/ 820603 w 824295"/>
                <a:gd name="connsiteY1" fmla="*/ 91006 h 538678"/>
                <a:gd name="connsiteX2" fmla="*/ 824295 w 824295"/>
                <a:gd name="connsiteY2" fmla="*/ 525799 h 538678"/>
                <a:gd name="connsiteX3" fmla="*/ 47 w 824295"/>
                <a:gd name="connsiteY3" fmla="*/ 538678 h 538678"/>
                <a:gd name="connsiteX4" fmla="*/ 1420 w 824295"/>
                <a:gd name="connsiteY4" fmla="*/ 109165 h 538678"/>
                <a:gd name="connsiteX0" fmla="*/ 8983 w 831858"/>
                <a:gd name="connsiteY0" fmla="*/ 109165 h 525799"/>
                <a:gd name="connsiteX1" fmla="*/ 828166 w 831858"/>
                <a:gd name="connsiteY1" fmla="*/ 91006 h 525799"/>
                <a:gd name="connsiteX2" fmla="*/ 831858 w 831858"/>
                <a:gd name="connsiteY2" fmla="*/ 525799 h 525799"/>
                <a:gd name="connsiteX3" fmla="*/ 11 w 831858"/>
                <a:gd name="connsiteY3" fmla="*/ 199261 h 525799"/>
                <a:gd name="connsiteX4" fmla="*/ 8983 w 831858"/>
                <a:gd name="connsiteY4" fmla="*/ 109165 h 525799"/>
                <a:gd name="connsiteX0" fmla="*/ 9421 w 832296"/>
                <a:gd name="connsiteY0" fmla="*/ 109165 h 525799"/>
                <a:gd name="connsiteX1" fmla="*/ 828604 w 832296"/>
                <a:gd name="connsiteY1" fmla="*/ 91006 h 525799"/>
                <a:gd name="connsiteX2" fmla="*/ 832296 w 832296"/>
                <a:gd name="connsiteY2" fmla="*/ 525799 h 525799"/>
                <a:gd name="connsiteX3" fmla="*/ 449 w 832296"/>
                <a:gd name="connsiteY3" fmla="*/ 199261 h 525799"/>
                <a:gd name="connsiteX4" fmla="*/ 9421 w 832296"/>
                <a:gd name="connsiteY4" fmla="*/ 109165 h 525799"/>
                <a:gd name="connsiteX0" fmla="*/ 401 w 823276"/>
                <a:gd name="connsiteY0" fmla="*/ 109165 h 525799"/>
                <a:gd name="connsiteX1" fmla="*/ 819584 w 823276"/>
                <a:gd name="connsiteY1" fmla="*/ 91006 h 525799"/>
                <a:gd name="connsiteX2" fmla="*/ 823276 w 823276"/>
                <a:gd name="connsiteY2" fmla="*/ 525799 h 525799"/>
                <a:gd name="connsiteX3" fmla="*/ 1561 w 823276"/>
                <a:gd name="connsiteY3" fmla="*/ 184063 h 525799"/>
                <a:gd name="connsiteX4" fmla="*/ 401 w 823276"/>
                <a:gd name="connsiteY4" fmla="*/ 109165 h 525799"/>
                <a:gd name="connsiteX0" fmla="*/ 401 w 823276"/>
                <a:gd name="connsiteY0" fmla="*/ 109165 h 525799"/>
                <a:gd name="connsiteX1" fmla="*/ 819584 w 823276"/>
                <a:gd name="connsiteY1" fmla="*/ 91006 h 525799"/>
                <a:gd name="connsiteX2" fmla="*/ 823276 w 823276"/>
                <a:gd name="connsiteY2" fmla="*/ 525799 h 525799"/>
                <a:gd name="connsiteX3" fmla="*/ 1561 w 823276"/>
                <a:gd name="connsiteY3" fmla="*/ 184063 h 525799"/>
                <a:gd name="connsiteX4" fmla="*/ 401 w 823276"/>
                <a:gd name="connsiteY4" fmla="*/ 109165 h 525799"/>
                <a:gd name="connsiteX0" fmla="*/ 401 w 825809"/>
                <a:gd name="connsiteY0" fmla="*/ 109165 h 195068"/>
                <a:gd name="connsiteX1" fmla="*/ 819584 w 825809"/>
                <a:gd name="connsiteY1" fmla="*/ 91006 h 195068"/>
                <a:gd name="connsiteX2" fmla="*/ 825809 w 825809"/>
                <a:gd name="connsiteY2" fmla="*/ 186381 h 195068"/>
                <a:gd name="connsiteX3" fmla="*/ 1561 w 825809"/>
                <a:gd name="connsiteY3" fmla="*/ 184063 h 195068"/>
                <a:gd name="connsiteX4" fmla="*/ 401 w 825809"/>
                <a:gd name="connsiteY4" fmla="*/ 109165 h 195068"/>
                <a:gd name="connsiteX0" fmla="*/ 0 w 830474"/>
                <a:gd name="connsiteY0" fmla="*/ 106308 h 194760"/>
                <a:gd name="connsiteX1" fmla="*/ 824249 w 830474"/>
                <a:gd name="connsiteY1" fmla="*/ 93214 h 194760"/>
                <a:gd name="connsiteX2" fmla="*/ 830474 w 830474"/>
                <a:gd name="connsiteY2" fmla="*/ 188589 h 194760"/>
                <a:gd name="connsiteX3" fmla="*/ 6226 w 830474"/>
                <a:gd name="connsiteY3" fmla="*/ 186271 h 194760"/>
                <a:gd name="connsiteX4" fmla="*/ 0 w 830474"/>
                <a:gd name="connsiteY4" fmla="*/ 106308 h 194760"/>
                <a:gd name="connsiteX0" fmla="*/ 0 w 842570"/>
                <a:gd name="connsiteY0" fmla="*/ 106308 h 251484"/>
                <a:gd name="connsiteX1" fmla="*/ 824249 w 842570"/>
                <a:gd name="connsiteY1" fmla="*/ 93214 h 251484"/>
                <a:gd name="connsiteX2" fmla="*/ 842570 w 842570"/>
                <a:gd name="connsiteY2" fmla="*/ 251484 h 251484"/>
                <a:gd name="connsiteX3" fmla="*/ 6226 w 842570"/>
                <a:gd name="connsiteY3" fmla="*/ 186271 h 251484"/>
                <a:gd name="connsiteX4" fmla="*/ 0 w 842570"/>
                <a:gd name="connsiteY4" fmla="*/ 106308 h 251484"/>
                <a:gd name="connsiteX0" fmla="*/ 0 w 871053"/>
                <a:gd name="connsiteY0" fmla="*/ 106308 h 251484"/>
                <a:gd name="connsiteX1" fmla="*/ 824249 w 871053"/>
                <a:gd name="connsiteY1" fmla="*/ 93214 h 251484"/>
                <a:gd name="connsiteX2" fmla="*/ 842570 w 871053"/>
                <a:gd name="connsiteY2" fmla="*/ 251484 h 251484"/>
                <a:gd name="connsiteX3" fmla="*/ 6226 w 871053"/>
                <a:gd name="connsiteY3" fmla="*/ 186271 h 251484"/>
                <a:gd name="connsiteX4" fmla="*/ 0 w 871053"/>
                <a:gd name="connsiteY4" fmla="*/ 106308 h 251484"/>
                <a:gd name="connsiteX0" fmla="*/ 0 w 873694"/>
                <a:gd name="connsiteY0" fmla="*/ 106308 h 251484"/>
                <a:gd name="connsiteX1" fmla="*/ 824249 w 873694"/>
                <a:gd name="connsiteY1" fmla="*/ 93214 h 251484"/>
                <a:gd name="connsiteX2" fmla="*/ 842570 w 873694"/>
                <a:gd name="connsiteY2" fmla="*/ 251484 h 251484"/>
                <a:gd name="connsiteX3" fmla="*/ 6226 w 873694"/>
                <a:gd name="connsiteY3" fmla="*/ 186271 h 251484"/>
                <a:gd name="connsiteX4" fmla="*/ 0 w 873694"/>
                <a:gd name="connsiteY4" fmla="*/ 106308 h 251484"/>
                <a:gd name="connsiteX0" fmla="*/ 0 w 873694"/>
                <a:gd name="connsiteY0" fmla="*/ 103647 h 248823"/>
                <a:gd name="connsiteX1" fmla="*/ 824249 w 873694"/>
                <a:gd name="connsiteY1" fmla="*/ 95391 h 248823"/>
                <a:gd name="connsiteX2" fmla="*/ 842570 w 873694"/>
                <a:gd name="connsiteY2" fmla="*/ 248823 h 248823"/>
                <a:gd name="connsiteX3" fmla="*/ 6226 w 873694"/>
                <a:gd name="connsiteY3" fmla="*/ 183610 h 248823"/>
                <a:gd name="connsiteX4" fmla="*/ 0 w 873694"/>
                <a:gd name="connsiteY4" fmla="*/ 103647 h 248823"/>
                <a:gd name="connsiteX0" fmla="*/ 23029 w 896723"/>
                <a:gd name="connsiteY0" fmla="*/ 103647 h 256182"/>
                <a:gd name="connsiteX1" fmla="*/ 847278 w 896723"/>
                <a:gd name="connsiteY1" fmla="*/ 95391 h 256182"/>
                <a:gd name="connsiteX2" fmla="*/ 865599 w 896723"/>
                <a:gd name="connsiteY2" fmla="*/ 248823 h 256182"/>
                <a:gd name="connsiteX3" fmla="*/ 227 w 896723"/>
                <a:gd name="connsiteY3" fmla="*/ 256182 h 256182"/>
                <a:gd name="connsiteX4" fmla="*/ 23029 w 896723"/>
                <a:gd name="connsiteY4" fmla="*/ 103647 h 256182"/>
                <a:gd name="connsiteX0" fmla="*/ 40199 w 913893"/>
                <a:gd name="connsiteY0" fmla="*/ 103647 h 256182"/>
                <a:gd name="connsiteX1" fmla="*/ 864448 w 913893"/>
                <a:gd name="connsiteY1" fmla="*/ 95391 h 256182"/>
                <a:gd name="connsiteX2" fmla="*/ 882769 w 913893"/>
                <a:gd name="connsiteY2" fmla="*/ 248823 h 256182"/>
                <a:gd name="connsiteX3" fmla="*/ 17397 w 913893"/>
                <a:gd name="connsiteY3" fmla="*/ 256182 h 256182"/>
                <a:gd name="connsiteX4" fmla="*/ 40199 w 913893"/>
                <a:gd name="connsiteY4" fmla="*/ 103647 h 256182"/>
                <a:gd name="connsiteX0" fmla="*/ 40199 w 913215"/>
                <a:gd name="connsiteY0" fmla="*/ 103647 h 256182"/>
                <a:gd name="connsiteX1" fmla="*/ 864448 w 913215"/>
                <a:gd name="connsiteY1" fmla="*/ 95391 h 256182"/>
                <a:gd name="connsiteX2" fmla="*/ 882769 w 913215"/>
                <a:gd name="connsiteY2" fmla="*/ 248823 h 256182"/>
                <a:gd name="connsiteX3" fmla="*/ 17397 w 913215"/>
                <a:gd name="connsiteY3" fmla="*/ 256182 h 256182"/>
                <a:gd name="connsiteX4" fmla="*/ 40199 w 913215"/>
                <a:gd name="connsiteY4" fmla="*/ 103647 h 256182"/>
                <a:gd name="connsiteX0" fmla="*/ 33311 w 906327"/>
                <a:gd name="connsiteY0" fmla="*/ 103647 h 248823"/>
                <a:gd name="connsiteX1" fmla="*/ 857560 w 906327"/>
                <a:gd name="connsiteY1" fmla="*/ 95391 h 248823"/>
                <a:gd name="connsiteX2" fmla="*/ 875881 w 906327"/>
                <a:gd name="connsiteY2" fmla="*/ 248823 h 248823"/>
                <a:gd name="connsiteX3" fmla="*/ 31223 w 906327"/>
                <a:gd name="connsiteY3" fmla="*/ 238427 h 248823"/>
                <a:gd name="connsiteX4" fmla="*/ 33311 w 906327"/>
                <a:gd name="connsiteY4" fmla="*/ 103647 h 248823"/>
                <a:gd name="connsiteX0" fmla="*/ 45136 w 918152"/>
                <a:gd name="connsiteY0" fmla="*/ 103647 h 248823"/>
                <a:gd name="connsiteX1" fmla="*/ 869385 w 918152"/>
                <a:gd name="connsiteY1" fmla="*/ 95391 h 248823"/>
                <a:gd name="connsiteX2" fmla="*/ 887706 w 918152"/>
                <a:gd name="connsiteY2" fmla="*/ 248823 h 248823"/>
                <a:gd name="connsiteX3" fmla="*/ 43048 w 918152"/>
                <a:gd name="connsiteY3" fmla="*/ 238427 h 248823"/>
                <a:gd name="connsiteX4" fmla="*/ 45136 w 918152"/>
                <a:gd name="connsiteY4" fmla="*/ 103647 h 248823"/>
                <a:gd name="connsiteX0" fmla="*/ 46541 w 919557"/>
                <a:gd name="connsiteY0" fmla="*/ 103647 h 248823"/>
                <a:gd name="connsiteX1" fmla="*/ 870790 w 919557"/>
                <a:gd name="connsiteY1" fmla="*/ 95391 h 248823"/>
                <a:gd name="connsiteX2" fmla="*/ 889111 w 919557"/>
                <a:gd name="connsiteY2" fmla="*/ 248823 h 248823"/>
                <a:gd name="connsiteX3" fmla="*/ 44453 w 919557"/>
                <a:gd name="connsiteY3" fmla="*/ 238427 h 248823"/>
                <a:gd name="connsiteX4" fmla="*/ 46541 w 919557"/>
                <a:gd name="connsiteY4" fmla="*/ 103647 h 248823"/>
                <a:gd name="connsiteX0" fmla="*/ 46541 w 906576"/>
                <a:gd name="connsiteY0" fmla="*/ 103647 h 248823"/>
                <a:gd name="connsiteX1" fmla="*/ 870790 w 906576"/>
                <a:gd name="connsiteY1" fmla="*/ 95391 h 248823"/>
                <a:gd name="connsiteX2" fmla="*/ 889111 w 906576"/>
                <a:gd name="connsiteY2" fmla="*/ 248823 h 248823"/>
                <a:gd name="connsiteX3" fmla="*/ 44453 w 906576"/>
                <a:gd name="connsiteY3" fmla="*/ 238427 h 248823"/>
                <a:gd name="connsiteX4" fmla="*/ 46541 w 906576"/>
                <a:gd name="connsiteY4" fmla="*/ 103647 h 248823"/>
                <a:gd name="connsiteX0" fmla="*/ 46541 w 908710"/>
                <a:gd name="connsiteY0" fmla="*/ 103647 h 248823"/>
                <a:gd name="connsiteX1" fmla="*/ 870790 w 908710"/>
                <a:gd name="connsiteY1" fmla="*/ 95391 h 248823"/>
                <a:gd name="connsiteX2" fmla="*/ 889111 w 908710"/>
                <a:gd name="connsiteY2" fmla="*/ 248823 h 248823"/>
                <a:gd name="connsiteX3" fmla="*/ 44453 w 908710"/>
                <a:gd name="connsiteY3" fmla="*/ 238427 h 248823"/>
                <a:gd name="connsiteX4" fmla="*/ 46541 w 908710"/>
                <a:gd name="connsiteY4" fmla="*/ 103647 h 248823"/>
                <a:gd name="connsiteX0" fmla="*/ 39864 w 902033"/>
                <a:gd name="connsiteY0" fmla="*/ 103647 h 248823"/>
                <a:gd name="connsiteX1" fmla="*/ 864113 w 902033"/>
                <a:gd name="connsiteY1" fmla="*/ 95391 h 248823"/>
                <a:gd name="connsiteX2" fmla="*/ 882434 w 902033"/>
                <a:gd name="connsiteY2" fmla="*/ 248823 h 248823"/>
                <a:gd name="connsiteX3" fmla="*/ 37776 w 902033"/>
                <a:gd name="connsiteY3" fmla="*/ 238427 h 248823"/>
                <a:gd name="connsiteX4" fmla="*/ 39864 w 902033"/>
                <a:gd name="connsiteY4" fmla="*/ 103647 h 24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033" h="248823">
                  <a:moveTo>
                    <a:pt x="39864" y="103647"/>
                  </a:moveTo>
                  <a:cubicBezTo>
                    <a:pt x="171019" y="-21360"/>
                    <a:pt x="639416" y="-44082"/>
                    <a:pt x="864113" y="95391"/>
                  </a:cubicBezTo>
                  <a:cubicBezTo>
                    <a:pt x="934566" y="155656"/>
                    <a:pt x="885927" y="240558"/>
                    <a:pt x="882434" y="248823"/>
                  </a:cubicBezTo>
                  <a:cubicBezTo>
                    <a:pt x="588366" y="92130"/>
                    <a:pt x="222373" y="131103"/>
                    <a:pt x="37776" y="238427"/>
                  </a:cubicBezTo>
                  <a:cubicBezTo>
                    <a:pt x="28937" y="243880"/>
                    <a:pt x="-43880" y="170831"/>
                    <a:pt x="39864" y="10364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21" name="Rectangle 3"/>
            <p:cNvSpPr/>
            <p:nvPr/>
          </p:nvSpPr>
          <p:spPr>
            <a:xfrm>
              <a:off x="3911888" y="1125062"/>
              <a:ext cx="855712" cy="588285"/>
            </a:xfrm>
            <a:custGeom>
              <a:avLst/>
              <a:gdLst>
                <a:gd name="connsiteX0" fmla="*/ 0 w 914400"/>
                <a:gd name="connsiteY0" fmla="*/ 0 h 533400"/>
                <a:gd name="connsiteX1" fmla="*/ 914400 w 914400"/>
                <a:gd name="connsiteY1" fmla="*/ 0 h 533400"/>
                <a:gd name="connsiteX2" fmla="*/ 914400 w 914400"/>
                <a:gd name="connsiteY2" fmla="*/ 533400 h 533400"/>
                <a:gd name="connsiteX3" fmla="*/ 0 w 914400"/>
                <a:gd name="connsiteY3" fmla="*/ 533400 h 533400"/>
                <a:gd name="connsiteX4" fmla="*/ 0 w 914400"/>
                <a:gd name="connsiteY4" fmla="*/ 0 h 533400"/>
                <a:gd name="connsiteX0" fmla="*/ 0 w 914400"/>
                <a:gd name="connsiteY0" fmla="*/ 0 h 559158"/>
                <a:gd name="connsiteX1" fmla="*/ 914400 w 914400"/>
                <a:gd name="connsiteY1" fmla="*/ 0 h 559158"/>
                <a:gd name="connsiteX2" fmla="*/ 914400 w 914400"/>
                <a:gd name="connsiteY2" fmla="*/ 533400 h 559158"/>
                <a:gd name="connsiteX3" fmla="*/ 32197 w 914400"/>
                <a:gd name="connsiteY3" fmla="*/ 559158 h 559158"/>
                <a:gd name="connsiteX4" fmla="*/ 0 w 914400"/>
                <a:gd name="connsiteY4" fmla="*/ 0 h 559158"/>
                <a:gd name="connsiteX0" fmla="*/ 6439 w 882203"/>
                <a:gd name="connsiteY0" fmla="*/ 180304 h 559158"/>
                <a:gd name="connsiteX1" fmla="*/ 882203 w 882203"/>
                <a:gd name="connsiteY1" fmla="*/ 0 h 559158"/>
                <a:gd name="connsiteX2" fmla="*/ 882203 w 882203"/>
                <a:gd name="connsiteY2" fmla="*/ 533400 h 559158"/>
                <a:gd name="connsiteX3" fmla="*/ 0 w 882203"/>
                <a:gd name="connsiteY3" fmla="*/ 559158 h 559158"/>
                <a:gd name="connsiteX4" fmla="*/ 6439 w 882203"/>
                <a:gd name="connsiteY4" fmla="*/ 180304 h 559158"/>
                <a:gd name="connsiteX0" fmla="*/ 6439 w 882203"/>
                <a:gd name="connsiteY0" fmla="*/ 19318 h 398172"/>
                <a:gd name="connsiteX1" fmla="*/ 830687 w 882203"/>
                <a:gd name="connsiteY1" fmla="*/ 0 h 398172"/>
                <a:gd name="connsiteX2" fmla="*/ 882203 w 882203"/>
                <a:gd name="connsiteY2" fmla="*/ 372414 h 398172"/>
                <a:gd name="connsiteX3" fmla="*/ 0 w 882203"/>
                <a:gd name="connsiteY3" fmla="*/ 398172 h 398172"/>
                <a:gd name="connsiteX4" fmla="*/ 6439 w 882203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59535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85293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85293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85293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56072 h 534926"/>
                <a:gd name="connsiteX1" fmla="*/ 830687 w 830687"/>
                <a:gd name="connsiteY1" fmla="*/ 136754 h 534926"/>
                <a:gd name="connsiteX2" fmla="*/ 824248 w 830687"/>
                <a:gd name="connsiteY2" fmla="*/ 522047 h 534926"/>
                <a:gd name="connsiteX3" fmla="*/ 0 w 830687"/>
                <a:gd name="connsiteY3" fmla="*/ 534926 h 534926"/>
                <a:gd name="connsiteX4" fmla="*/ 6439 w 830687"/>
                <a:gd name="connsiteY4" fmla="*/ 156072 h 534926"/>
                <a:gd name="connsiteX0" fmla="*/ 6439 w 830687"/>
                <a:gd name="connsiteY0" fmla="*/ 186011 h 564865"/>
                <a:gd name="connsiteX1" fmla="*/ 830687 w 830687"/>
                <a:gd name="connsiteY1" fmla="*/ 166693 h 564865"/>
                <a:gd name="connsiteX2" fmla="*/ 824248 w 830687"/>
                <a:gd name="connsiteY2" fmla="*/ 551986 h 564865"/>
                <a:gd name="connsiteX3" fmla="*/ 0 w 830687"/>
                <a:gd name="connsiteY3" fmla="*/ 564865 h 564865"/>
                <a:gd name="connsiteX4" fmla="*/ 6439 w 830687"/>
                <a:gd name="connsiteY4" fmla="*/ 186011 h 564865"/>
                <a:gd name="connsiteX0" fmla="*/ 6439 w 830687"/>
                <a:gd name="connsiteY0" fmla="*/ 172023 h 550877"/>
                <a:gd name="connsiteX1" fmla="*/ 830687 w 830687"/>
                <a:gd name="connsiteY1" fmla="*/ 152705 h 550877"/>
                <a:gd name="connsiteX2" fmla="*/ 824248 w 830687"/>
                <a:gd name="connsiteY2" fmla="*/ 537998 h 550877"/>
                <a:gd name="connsiteX3" fmla="*/ 0 w 830687"/>
                <a:gd name="connsiteY3" fmla="*/ 550877 h 550877"/>
                <a:gd name="connsiteX4" fmla="*/ 6439 w 830687"/>
                <a:gd name="connsiteY4" fmla="*/ 172023 h 550877"/>
                <a:gd name="connsiteX0" fmla="*/ 6439 w 830687"/>
                <a:gd name="connsiteY0" fmla="*/ 175731 h 554585"/>
                <a:gd name="connsiteX1" fmla="*/ 830687 w 830687"/>
                <a:gd name="connsiteY1" fmla="*/ 156413 h 554585"/>
                <a:gd name="connsiteX2" fmla="*/ 824248 w 830687"/>
                <a:gd name="connsiteY2" fmla="*/ 541706 h 554585"/>
                <a:gd name="connsiteX3" fmla="*/ 0 w 830687"/>
                <a:gd name="connsiteY3" fmla="*/ 554585 h 554585"/>
                <a:gd name="connsiteX4" fmla="*/ 6439 w 830687"/>
                <a:gd name="connsiteY4" fmla="*/ 175731 h 554585"/>
                <a:gd name="connsiteX0" fmla="*/ 6439 w 830687"/>
                <a:gd name="connsiteY0" fmla="*/ 156436 h 535290"/>
                <a:gd name="connsiteX1" fmla="*/ 830687 w 830687"/>
                <a:gd name="connsiteY1" fmla="*/ 137118 h 535290"/>
                <a:gd name="connsiteX2" fmla="*/ 824248 w 830687"/>
                <a:gd name="connsiteY2" fmla="*/ 522411 h 535290"/>
                <a:gd name="connsiteX3" fmla="*/ 0 w 830687"/>
                <a:gd name="connsiteY3" fmla="*/ 535290 h 535290"/>
                <a:gd name="connsiteX4" fmla="*/ 6439 w 830687"/>
                <a:gd name="connsiteY4" fmla="*/ 156436 h 535290"/>
                <a:gd name="connsiteX0" fmla="*/ 6439 w 830687"/>
                <a:gd name="connsiteY0" fmla="*/ 168670 h 547524"/>
                <a:gd name="connsiteX1" fmla="*/ 830687 w 830687"/>
                <a:gd name="connsiteY1" fmla="*/ 149352 h 547524"/>
                <a:gd name="connsiteX2" fmla="*/ 824248 w 830687"/>
                <a:gd name="connsiteY2" fmla="*/ 534645 h 547524"/>
                <a:gd name="connsiteX3" fmla="*/ 0 w 830687"/>
                <a:gd name="connsiteY3" fmla="*/ 547524 h 547524"/>
                <a:gd name="connsiteX4" fmla="*/ 6439 w 830687"/>
                <a:gd name="connsiteY4" fmla="*/ 168670 h 547524"/>
                <a:gd name="connsiteX0" fmla="*/ 6439 w 830687"/>
                <a:gd name="connsiteY0" fmla="*/ 177329 h 556183"/>
                <a:gd name="connsiteX1" fmla="*/ 830687 w 830687"/>
                <a:gd name="connsiteY1" fmla="*/ 158011 h 556183"/>
                <a:gd name="connsiteX2" fmla="*/ 824248 w 830687"/>
                <a:gd name="connsiteY2" fmla="*/ 543304 h 556183"/>
                <a:gd name="connsiteX3" fmla="*/ 0 w 830687"/>
                <a:gd name="connsiteY3" fmla="*/ 556183 h 556183"/>
                <a:gd name="connsiteX4" fmla="*/ 6439 w 830687"/>
                <a:gd name="connsiteY4" fmla="*/ 177329 h 556183"/>
                <a:gd name="connsiteX0" fmla="*/ 6439 w 830687"/>
                <a:gd name="connsiteY0" fmla="*/ 180962 h 559816"/>
                <a:gd name="connsiteX1" fmla="*/ 830687 w 830687"/>
                <a:gd name="connsiteY1" fmla="*/ 155204 h 559816"/>
                <a:gd name="connsiteX2" fmla="*/ 824248 w 830687"/>
                <a:gd name="connsiteY2" fmla="*/ 546937 h 559816"/>
                <a:gd name="connsiteX3" fmla="*/ 0 w 830687"/>
                <a:gd name="connsiteY3" fmla="*/ 559816 h 559816"/>
                <a:gd name="connsiteX4" fmla="*/ 6439 w 830687"/>
                <a:gd name="connsiteY4" fmla="*/ 180962 h 559816"/>
                <a:gd name="connsiteX0" fmla="*/ 6439 w 848443"/>
                <a:gd name="connsiteY0" fmla="*/ 205890 h 584744"/>
                <a:gd name="connsiteX1" fmla="*/ 848443 w 848443"/>
                <a:gd name="connsiteY1" fmla="*/ 138703 h 584744"/>
                <a:gd name="connsiteX2" fmla="*/ 824248 w 848443"/>
                <a:gd name="connsiteY2" fmla="*/ 571865 h 584744"/>
                <a:gd name="connsiteX3" fmla="*/ 0 w 848443"/>
                <a:gd name="connsiteY3" fmla="*/ 584744 h 584744"/>
                <a:gd name="connsiteX4" fmla="*/ 6439 w 848443"/>
                <a:gd name="connsiteY4" fmla="*/ 205890 h 584744"/>
                <a:gd name="connsiteX0" fmla="*/ 521 w 848443"/>
                <a:gd name="connsiteY0" fmla="*/ 160274 h 619027"/>
                <a:gd name="connsiteX1" fmla="*/ 848443 w 848443"/>
                <a:gd name="connsiteY1" fmla="*/ 172986 h 619027"/>
                <a:gd name="connsiteX2" fmla="*/ 824248 w 848443"/>
                <a:gd name="connsiteY2" fmla="*/ 606148 h 619027"/>
                <a:gd name="connsiteX3" fmla="*/ 0 w 848443"/>
                <a:gd name="connsiteY3" fmla="*/ 619027 h 619027"/>
                <a:gd name="connsiteX4" fmla="*/ 521 w 848443"/>
                <a:gd name="connsiteY4" fmla="*/ 160274 h 619027"/>
                <a:gd name="connsiteX0" fmla="*/ 521 w 848443"/>
                <a:gd name="connsiteY0" fmla="*/ 113985 h 572738"/>
                <a:gd name="connsiteX1" fmla="*/ 848443 w 848443"/>
                <a:gd name="connsiteY1" fmla="*/ 126697 h 572738"/>
                <a:gd name="connsiteX2" fmla="*/ 824248 w 848443"/>
                <a:gd name="connsiteY2" fmla="*/ 559859 h 572738"/>
                <a:gd name="connsiteX3" fmla="*/ 0 w 848443"/>
                <a:gd name="connsiteY3" fmla="*/ 572738 h 572738"/>
                <a:gd name="connsiteX4" fmla="*/ 521 w 848443"/>
                <a:gd name="connsiteY4" fmla="*/ 113985 h 572738"/>
                <a:gd name="connsiteX0" fmla="*/ 521 w 848443"/>
                <a:gd name="connsiteY0" fmla="*/ 86089 h 544842"/>
                <a:gd name="connsiteX1" fmla="*/ 848443 w 848443"/>
                <a:gd name="connsiteY1" fmla="*/ 98801 h 544842"/>
                <a:gd name="connsiteX2" fmla="*/ 824248 w 848443"/>
                <a:gd name="connsiteY2" fmla="*/ 531963 h 544842"/>
                <a:gd name="connsiteX3" fmla="*/ 0 w 848443"/>
                <a:gd name="connsiteY3" fmla="*/ 544842 h 544842"/>
                <a:gd name="connsiteX4" fmla="*/ 521 w 848443"/>
                <a:gd name="connsiteY4" fmla="*/ 86089 h 544842"/>
                <a:gd name="connsiteX0" fmla="*/ 521 w 848443"/>
                <a:gd name="connsiteY0" fmla="*/ 96683 h 555436"/>
                <a:gd name="connsiteX1" fmla="*/ 848443 w 848443"/>
                <a:gd name="connsiteY1" fmla="*/ 109395 h 555436"/>
                <a:gd name="connsiteX2" fmla="*/ 824248 w 848443"/>
                <a:gd name="connsiteY2" fmla="*/ 542557 h 555436"/>
                <a:gd name="connsiteX3" fmla="*/ 0 w 848443"/>
                <a:gd name="connsiteY3" fmla="*/ 555436 h 555436"/>
                <a:gd name="connsiteX4" fmla="*/ 521 w 848443"/>
                <a:gd name="connsiteY4" fmla="*/ 96683 h 555436"/>
                <a:gd name="connsiteX0" fmla="*/ 521 w 848443"/>
                <a:gd name="connsiteY0" fmla="*/ 102856 h 561609"/>
                <a:gd name="connsiteX1" fmla="*/ 848443 w 848443"/>
                <a:gd name="connsiteY1" fmla="*/ 115568 h 561609"/>
                <a:gd name="connsiteX2" fmla="*/ 824248 w 848443"/>
                <a:gd name="connsiteY2" fmla="*/ 548730 h 561609"/>
                <a:gd name="connsiteX3" fmla="*/ 0 w 848443"/>
                <a:gd name="connsiteY3" fmla="*/ 561609 h 561609"/>
                <a:gd name="connsiteX4" fmla="*/ 521 w 848443"/>
                <a:gd name="connsiteY4" fmla="*/ 102856 h 561609"/>
                <a:gd name="connsiteX0" fmla="*/ 521 w 848443"/>
                <a:gd name="connsiteY0" fmla="*/ 106367 h 565120"/>
                <a:gd name="connsiteX1" fmla="*/ 848443 w 848443"/>
                <a:gd name="connsiteY1" fmla="*/ 119079 h 565120"/>
                <a:gd name="connsiteX2" fmla="*/ 824248 w 848443"/>
                <a:gd name="connsiteY2" fmla="*/ 552241 h 565120"/>
                <a:gd name="connsiteX3" fmla="*/ 0 w 848443"/>
                <a:gd name="connsiteY3" fmla="*/ 565120 h 565120"/>
                <a:gd name="connsiteX4" fmla="*/ 521 w 848443"/>
                <a:gd name="connsiteY4" fmla="*/ 106367 h 565120"/>
                <a:gd name="connsiteX0" fmla="*/ 521 w 848443"/>
                <a:gd name="connsiteY0" fmla="*/ 106367 h 565120"/>
                <a:gd name="connsiteX1" fmla="*/ 848443 w 848443"/>
                <a:gd name="connsiteY1" fmla="*/ 119079 h 565120"/>
                <a:gd name="connsiteX2" fmla="*/ 824248 w 848443"/>
                <a:gd name="connsiteY2" fmla="*/ 552241 h 565120"/>
                <a:gd name="connsiteX3" fmla="*/ 0 w 848443"/>
                <a:gd name="connsiteY3" fmla="*/ 565120 h 565120"/>
                <a:gd name="connsiteX4" fmla="*/ 521 w 848443"/>
                <a:gd name="connsiteY4" fmla="*/ 106367 h 565120"/>
                <a:gd name="connsiteX0" fmla="*/ 521 w 848443"/>
                <a:gd name="connsiteY0" fmla="*/ 106367 h 565120"/>
                <a:gd name="connsiteX1" fmla="*/ 848443 w 848443"/>
                <a:gd name="connsiteY1" fmla="*/ 119079 h 565120"/>
                <a:gd name="connsiteX2" fmla="*/ 824248 w 848443"/>
                <a:gd name="connsiteY2" fmla="*/ 552241 h 565120"/>
                <a:gd name="connsiteX3" fmla="*/ 0 w 848443"/>
                <a:gd name="connsiteY3" fmla="*/ 565120 h 565120"/>
                <a:gd name="connsiteX4" fmla="*/ 521 w 848443"/>
                <a:gd name="connsiteY4" fmla="*/ 106367 h 565120"/>
                <a:gd name="connsiteX0" fmla="*/ 521 w 848443"/>
                <a:gd name="connsiteY0" fmla="*/ 106367 h 565120"/>
                <a:gd name="connsiteX1" fmla="*/ 848443 w 848443"/>
                <a:gd name="connsiteY1" fmla="*/ 119079 h 565120"/>
                <a:gd name="connsiteX2" fmla="*/ 839044 w 848443"/>
                <a:gd name="connsiteY2" fmla="*/ 552241 h 565120"/>
                <a:gd name="connsiteX3" fmla="*/ 0 w 848443"/>
                <a:gd name="connsiteY3" fmla="*/ 565120 h 565120"/>
                <a:gd name="connsiteX4" fmla="*/ 521 w 848443"/>
                <a:gd name="connsiteY4" fmla="*/ 106367 h 565120"/>
                <a:gd name="connsiteX0" fmla="*/ 521 w 848443"/>
                <a:gd name="connsiteY0" fmla="*/ 106367 h 565120"/>
                <a:gd name="connsiteX1" fmla="*/ 848443 w 848443"/>
                <a:gd name="connsiteY1" fmla="*/ 119079 h 565120"/>
                <a:gd name="connsiteX2" fmla="*/ 847922 w 848443"/>
                <a:gd name="connsiteY2" fmla="*/ 552241 h 565120"/>
                <a:gd name="connsiteX3" fmla="*/ 0 w 848443"/>
                <a:gd name="connsiteY3" fmla="*/ 565120 h 565120"/>
                <a:gd name="connsiteX4" fmla="*/ 521 w 848443"/>
                <a:gd name="connsiteY4" fmla="*/ 106367 h 565120"/>
                <a:gd name="connsiteX0" fmla="*/ 521 w 848443"/>
                <a:gd name="connsiteY0" fmla="*/ 106367 h 573998"/>
                <a:gd name="connsiteX1" fmla="*/ 848443 w 848443"/>
                <a:gd name="connsiteY1" fmla="*/ 119079 h 573998"/>
                <a:gd name="connsiteX2" fmla="*/ 847922 w 848443"/>
                <a:gd name="connsiteY2" fmla="*/ 552241 h 573998"/>
                <a:gd name="connsiteX3" fmla="*/ 0 w 848443"/>
                <a:gd name="connsiteY3" fmla="*/ 573998 h 573998"/>
                <a:gd name="connsiteX4" fmla="*/ 521 w 848443"/>
                <a:gd name="connsiteY4" fmla="*/ 106367 h 573998"/>
                <a:gd name="connsiteX0" fmla="*/ 521 w 853844"/>
                <a:gd name="connsiteY0" fmla="*/ 106367 h 573998"/>
                <a:gd name="connsiteX1" fmla="*/ 848443 w 853844"/>
                <a:gd name="connsiteY1" fmla="*/ 119079 h 573998"/>
                <a:gd name="connsiteX2" fmla="*/ 853841 w 853844"/>
                <a:gd name="connsiteY2" fmla="*/ 558160 h 573998"/>
                <a:gd name="connsiteX3" fmla="*/ 0 w 853844"/>
                <a:gd name="connsiteY3" fmla="*/ 573998 h 573998"/>
                <a:gd name="connsiteX4" fmla="*/ 521 w 853844"/>
                <a:gd name="connsiteY4" fmla="*/ 106367 h 573998"/>
                <a:gd name="connsiteX0" fmla="*/ 521 w 853844"/>
                <a:gd name="connsiteY0" fmla="*/ 106367 h 573998"/>
                <a:gd name="connsiteX1" fmla="*/ 848443 w 853844"/>
                <a:gd name="connsiteY1" fmla="*/ 119079 h 573998"/>
                <a:gd name="connsiteX2" fmla="*/ 853841 w 853844"/>
                <a:gd name="connsiteY2" fmla="*/ 558160 h 573998"/>
                <a:gd name="connsiteX3" fmla="*/ 0 w 853844"/>
                <a:gd name="connsiteY3" fmla="*/ 573998 h 573998"/>
                <a:gd name="connsiteX4" fmla="*/ 521 w 853844"/>
                <a:gd name="connsiteY4" fmla="*/ 106367 h 573998"/>
                <a:gd name="connsiteX0" fmla="*/ 521 w 853844"/>
                <a:gd name="connsiteY0" fmla="*/ 106367 h 573998"/>
                <a:gd name="connsiteX1" fmla="*/ 848443 w 853844"/>
                <a:gd name="connsiteY1" fmla="*/ 119079 h 573998"/>
                <a:gd name="connsiteX2" fmla="*/ 853841 w 853844"/>
                <a:gd name="connsiteY2" fmla="*/ 558160 h 573998"/>
                <a:gd name="connsiteX3" fmla="*/ 0 w 853844"/>
                <a:gd name="connsiteY3" fmla="*/ 573998 h 573998"/>
                <a:gd name="connsiteX4" fmla="*/ 521 w 853844"/>
                <a:gd name="connsiteY4" fmla="*/ 106367 h 573998"/>
                <a:gd name="connsiteX0" fmla="*/ 521 w 853844"/>
                <a:gd name="connsiteY0" fmla="*/ 106367 h 573998"/>
                <a:gd name="connsiteX1" fmla="*/ 848443 w 853844"/>
                <a:gd name="connsiteY1" fmla="*/ 119079 h 573998"/>
                <a:gd name="connsiteX2" fmla="*/ 853841 w 853844"/>
                <a:gd name="connsiteY2" fmla="*/ 558160 h 573998"/>
                <a:gd name="connsiteX3" fmla="*/ 0 w 853844"/>
                <a:gd name="connsiteY3" fmla="*/ 573998 h 573998"/>
                <a:gd name="connsiteX4" fmla="*/ 521 w 853844"/>
                <a:gd name="connsiteY4" fmla="*/ 106367 h 573998"/>
                <a:gd name="connsiteX0" fmla="*/ 521 w 853844"/>
                <a:gd name="connsiteY0" fmla="*/ 106367 h 573998"/>
                <a:gd name="connsiteX1" fmla="*/ 848443 w 853844"/>
                <a:gd name="connsiteY1" fmla="*/ 119079 h 573998"/>
                <a:gd name="connsiteX2" fmla="*/ 853841 w 853844"/>
                <a:gd name="connsiteY2" fmla="*/ 558160 h 573998"/>
                <a:gd name="connsiteX3" fmla="*/ 0 w 853844"/>
                <a:gd name="connsiteY3" fmla="*/ 573998 h 573998"/>
                <a:gd name="connsiteX4" fmla="*/ 521 w 853844"/>
                <a:gd name="connsiteY4" fmla="*/ 106367 h 573998"/>
                <a:gd name="connsiteX0" fmla="*/ 521 w 853844"/>
                <a:gd name="connsiteY0" fmla="*/ 106367 h 581142"/>
                <a:gd name="connsiteX1" fmla="*/ 848443 w 853844"/>
                <a:gd name="connsiteY1" fmla="*/ 119079 h 581142"/>
                <a:gd name="connsiteX2" fmla="*/ 853841 w 853844"/>
                <a:gd name="connsiteY2" fmla="*/ 558160 h 581142"/>
                <a:gd name="connsiteX3" fmla="*/ 0 w 853844"/>
                <a:gd name="connsiteY3" fmla="*/ 581142 h 581142"/>
                <a:gd name="connsiteX4" fmla="*/ 521 w 853844"/>
                <a:gd name="connsiteY4" fmla="*/ 106367 h 581142"/>
                <a:gd name="connsiteX0" fmla="*/ 521 w 853844"/>
                <a:gd name="connsiteY0" fmla="*/ 106367 h 581142"/>
                <a:gd name="connsiteX1" fmla="*/ 848443 w 853844"/>
                <a:gd name="connsiteY1" fmla="*/ 119079 h 581142"/>
                <a:gd name="connsiteX2" fmla="*/ 853841 w 853844"/>
                <a:gd name="connsiteY2" fmla="*/ 567685 h 581142"/>
                <a:gd name="connsiteX3" fmla="*/ 0 w 853844"/>
                <a:gd name="connsiteY3" fmla="*/ 581142 h 581142"/>
                <a:gd name="connsiteX4" fmla="*/ 521 w 853844"/>
                <a:gd name="connsiteY4" fmla="*/ 106367 h 581142"/>
                <a:gd name="connsiteX0" fmla="*/ 521 w 853844"/>
                <a:gd name="connsiteY0" fmla="*/ 110344 h 585119"/>
                <a:gd name="connsiteX1" fmla="*/ 848443 w 853844"/>
                <a:gd name="connsiteY1" fmla="*/ 115913 h 585119"/>
                <a:gd name="connsiteX2" fmla="*/ 853841 w 853844"/>
                <a:gd name="connsiteY2" fmla="*/ 571662 h 585119"/>
                <a:gd name="connsiteX3" fmla="*/ 0 w 853844"/>
                <a:gd name="connsiteY3" fmla="*/ 585119 h 585119"/>
                <a:gd name="connsiteX4" fmla="*/ 521 w 853844"/>
                <a:gd name="connsiteY4" fmla="*/ 110344 h 585119"/>
                <a:gd name="connsiteX0" fmla="*/ 4 w 858090"/>
                <a:gd name="connsiteY0" fmla="*/ 106367 h 588285"/>
                <a:gd name="connsiteX1" fmla="*/ 852689 w 858090"/>
                <a:gd name="connsiteY1" fmla="*/ 119079 h 588285"/>
                <a:gd name="connsiteX2" fmla="*/ 858087 w 858090"/>
                <a:gd name="connsiteY2" fmla="*/ 574828 h 588285"/>
                <a:gd name="connsiteX3" fmla="*/ 4246 w 858090"/>
                <a:gd name="connsiteY3" fmla="*/ 588285 h 588285"/>
                <a:gd name="connsiteX4" fmla="*/ 4 w 858090"/>
                <a:gd name="connsiteY4" fmla="*/ 106367 h 588285"/>
                <a:gd name="connsiteX0" fmla="*/ 4 w 858090"/>
                <a:gd name="connsiteY0" fmla="*/ 106367 h 588285"/>
                <a:gd name="connsiteX1" fmla="*/ 852689 w 858090"/>
                <a:gd name="connsiteY1" fmla="*/ 119079 h 588285"/>
                <a:gd name="connsiteX2" fmla="*/ 858087 w 858090"/>
                <a:gd name="connsiteY2" fmla="*/ 574828 h 588285"/>
                <a:gd name="connsiteX3" fmla="*/ 4246 w 858090"/>
                <a:gd name="connsiteY3" fmla="*/ 588285 h 588285"/>
                <a:gd name="connsiteX4" fmla="*/ 4 w 858090"/>
                <a:gd name="connsiteY4" fmla="*/ 106367 h 588285"/>
                <a:gd name="connsiteX0" fmla="*/ 4 w 853345"/>
                <a:gd name="connsiteY0" fmla="*/ 106367 h 588285"/>
                <a:gd name="connsiteX1" fmla="*/ 852689 w 853345"/>
                <a:gd name="connsiteY1" fmla="*/ 119079 h 588285"/>
                <a:gd name="connsiteX2" fmla="*/ 853325 w 853345"/>
                <a:gd name="connsiteY2" fmla="*/ 567684 h 588285"/>
                <a:gd name="connsiteX3" fmla="*/ 4246 w 853345"/>
                <a:gd name="connsiteY3" fmla="*/ 588285 h 588285"/>
                <a:gd name="connsiteX4" fmla="*/ 4 w 853345"/>
                <a:gd name="connsiteY4" fmla="*/ 106367 h 588285"/>
                <a:gd name="connsiteX0" fmla="*/ 4 w 855712"/>
                <a:gd name="connsiteY0" fmla="*/ 106367 h 588285"/>
                <a:gd name="connsiteX1" fmla="*/ 852689 w 855712"/>
                <a:gd name="connsiteY1" fmla="*/ 119079 h 588285"/>
                <a:gd name="connsiteX2" fmla="*/ 855706 w 855712"/>
                <a:gd name="connsiteY2" fmla="*/ 570066 h 588285"/>
                <a:gd name="connsiteX3" fmla="*/ 4246 w 855712"/>
                <a:gd name="connsiteY3" fmla="*/ 588285 h 588285"/>
                <a:gd name="connsiteX4" fmla="*/ 4 w 855712"/>
                <a:gd name="connsiteY4" fmla="*/ 106367 h 588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5712" h="588285">
                  <a:moveTo>
                    <a:pt x="4" y="106367"/>
                  </a:moveTo>
                  <a:cubicBezTo>
                    <a:pt x="61565" y="-10919"/>
                    <a:pt x="625788" y="-62955"/>
                    <a:pt x="852689" y="119079"/>
                  </a:cubicBezTo>
                  <a:cubicBezTo>
                    <a:pt x="852515" y="263466"/>
                    <a:pt x="855880" y="425679"/>
                    <a:pt x="855706" y="570066"/>
                  </a:cubicBezTo>
                  <a:cubicBezTo>
                    <a:pt x="505414" y="404495"/>
                    <a:pt x="108945" y="492798"/>
                    <a:pt x="4246" y="588285"/>
                  </a:cubicBezTo>
                  <a:cubicBezTo>
                    <a:pt x="4420" y="435367"/>
                    <a:pt x="-170" y="259285"/>
                    <a:pt x="4" y="106367"/>
                  </a:cubicBezTo>
                  <a:close/>
                </a:path>
              </a:pathLst>
            </a:custGeom>
            <a:gradFill>
              <a:gsLst>
                <a:gs pos="92000">
                  <a:srgbClr val="E0E0E0"/>
                </a:gs>
                <a:gs pos="100000">
                  <a:srgbClr val="CACACA"/>
                </a:gs>
                <a:gs pos="0">
                  <a:srgbClr val="C0C0C0"/>
                </a:gs>
                <a:gs pos="30000">
                  <a:schemeClr val="bg1">
                    <a:lumMod val="95000"/>
                  </a:schemeClr>
                </a:gs>
                <a:gs pos="64000">
                  <a:schemeClr val="tx1">
                    <a:lumMod val="65000"/>
                    <a:lumOff val="35000"/>
                  </a:schemeClr>
                </a:gs>
                <a:gs pos="8200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22" name="Rectangle 3"/>
            <p:cNvSpPr/>
            <p:nvPr/>
          </p:nvSpPr>
          <p:spPr>
            <a:xfrm>
              <a:off x="3894895" y="1587709"/>
              <a:ext cx="886831" cy="243799"/>
            </a:xfrm>
            <a:custGeom>
              <a:avLst/>
              <a:gdLst>
                <a:gd name="connsiteX0" fmla="*/ 0 w 914400"/>
                <a:gd name="connsiteY0" fmla="*/ 0 h 533400"/>
                <a:gd name="connsiteX1" fmla="*/ 914400 w 914400"/>
                <a:gd name="connsiteY1" fmla="*/ 0 h 533400"/>
                <a:gd name="connsiteX2" fmla="*/ 914400 w 914400"/>
                <a:gd name="connsiteY2" fmla="*/ 533400 h 533400"/>
                <a:gd name="connsiteX3" fmla="*/ 0 w 914400"/>
                <a:gd name="connsiteY3" fmla="*/ 533400 h 533400"/>
                <a:gd name="connsiteX4" fmla="*/ 0 w 914400"/>
                <a:gd name="connsiteY4" fmla="*/ 0 h 533400"/>
                <a:gd name="connsiteX0" fmla="*/ 0 w 914400"/>
                <a:gd name="connsiteY0" fmla="*/ 0 h 559158"/>
                <a:gd name="connsiteX1" fmla="*/ 914400 w 914400"/>
                <a:gd name="connsiteY1" fmla="*/ 0 h 559158"/>
                <a:gd name="connsiteX2" fmla="*/ 914400 w 914400"/>
                <a:gd name="connsiteY2" fmla="*/ 533400 h 559158"/>
                <a:gd name="connsiteX3" fmla="*/ 32197 w 914400"/>
                <a:gd name="connsiteY3" fmla="*/ 559158 h 559158"/>
                <a:gd name="connsiteX4" fmla="*/ 0 w 914400"/>
                <a:gd name="connsiteY4" fmla="*/ 0 h 559158"/>
                <a:gd name="connsiteX0" fmla="*/ 6439 w 882203"/>
                <a:gd name="connsiteY0" fmla="*/ 180304 h 559158"/>
                <a:gd name="connsiteX1" fmla="*/ 882203 w 882203"/>
                <a:gd name="connsiteY1" fmla="*/ 0 h 559158"/>
                <a:gd name="connsiteX2" fmla="*/ 882203 w 882203"/>
                <a:gd name="connsiteY2" fmla="*/ 533400 h 559158"/>
                <a:gd name="connsiteX3" fmla="*/ 0 w 882203"/>
                <a:gd name="connsiteY3" fmla="*/ 559158 h 559158"/>
                <a:gd name="connsiteX4" fmla="*/ 6439 w 882203"/>
                <a:gd name="connsiteY4" fmla="*/ 180304 h 559158"/>
                <a:gd name="connsiteX0" fmla="*/ 6439 w 882203"/>
                <a:gd name="connsiteY0" fmla="*/ 19318 h 398172"/>
                <a:gd name="connsiteX1" fmla="*/ 830687 w 882203"/>
                <a:gd name="connsiteY1" fmla="*/ 0 h 398172"/>
                <a:gd name="connsiteX2" fmla="*/ 882203 w 882203"/>
                <a:gd name="connsiteY2" fmla="*/ 372414 h 398172"/>
                <a:gd name="connsiteX3" fmla="*/ 0 w 882203"/>
                <a:gd name="connsiteY3" fmla="*/ 398172 h 398172"/>
                <a:gd name="connsiteX4" fmla="*/ 6439 w 882203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59535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85293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85293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85293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56072 h 534926"/>
                <a:gd name="connsiteX1" fmla="*/ 830687 w 830687"/>
                <a:gd name="connsiteY1" fmla="*/ 136754 h 534926"/>
                <a:gd name="connsiteX2" fmla="*/ 824248 w 830687"/>
                <a:gd name="connsiteY2" fmla="*/ 522047 h 534926"/>
                <a:gd name="connsiteX3" fmla="*/ 0 w 830687"/>
                <a:gd name="connsiteY3" fmla="*/ 534926 h 534926"/>
                <a:gd name="connsiteX4" fmla="*/ 6439 w 830687"/>
                <a:gd name="connsiteY4" fmla="*/ 156072 h 534926"/>
                <a:gd name="connsiteX0" fmla="*/ 6439 w 830687"/>
                <a:gd name="connsiteY0" fmla="*/ 186011 h 564865"/>
                <a:gd name="connsiteX1" fmla="*/ 830687 w 830687"/>
                <a:gd name="connsiteY1" fmla="*/ 166693 h 564865"/>
                <a:gd name="connsiteX2" fmla="*/ 824248 w 830687"/>
                <a:gd name="connsiteY2" fmla="*/ 551986 h 564865"/>
                <a:gd name="connsiteX3" fmla="*/ 0 w 830687"/>
                <a:gd name="connsiteY3" fmla="*/ 564865 h 564865"/>
                <a:gd name="connsiteX4" fmla="*/ 6439 w 830687"/>
                <a:gd name="connsiteY4" fmla="*/ 186011 h 564865"/>
                <a:gd name="connsiteX0" fmla="*/ 6439 w 830687"/>
                <a:gd name="connsiteY0" fmla="*/ 172023 h 550877"/>
                <a:gd name="connsiteX1" fmla="*/ 830687 w 830687"/>
                <a:gd name="connsiteY1" fmla="*/ 152705 h 550877"/>
                <a:gd name="connsiteX2" fmla="*/ 824248 w 830687"/>
                <a:gd name="connsiteY2" fmla="*/ 537998 h 550877"/>
                <a:gd name="connsiteX3" fmla="*/ 0 w 830687"/>
                <a:gd name="connsiteY3" fmla="*/ 550877 h 550877"/>
                <a:gd name="connsiteX4" fmla="*/ 6439 w 830687"/>
                <a:gd name="connsiteY4" fmla="*/ 172023 h 550877"/>
                <a:gd name="connsiteX0" fmla="*/ 6439 w 830687"/>
                <a:gd name="connsiteY0" fmla="*/ 175731 h 554585"/>
                <a:gd name="connsiteX1" fmla="*/ 830687 w 830687"/>
                <a:gd name="connsiteY1" fmla="*/ 156413 h 554585"/>
                <a:gd name="connsiteX2" fmla="*/ 824248 w 830687"/>
                <a:gd name="connsiteY2" fmla="*/ 541706 h 554585"/>
                <a:gd name="connsiteX3" fmla="*/ 0 w 830687"/>
                <a:gd name="connsiteY3" fmla="*/ 554585 h 554585"/>
                <a:gd name="connsiteX4" fmla="*/ 6439 w 830687"/>
                <a:gd name="connsiteY4" fmla="*/ 175731 h 554585"/>
                <a:gd name="connsiteX0" fmla="*/ 6439 w 830687"/>
                <a:gd name="connsiteY0" fmla="*/ 156436 h 535290"/>
                <a:gd name="connsiteX1" fmla="*/ 830687 w 830687"/>
                <a:gd name="connsiteY1" fmla="*/ 137118 h 535290"/>
                <a:gd name="connsiteX2" fmla="*/ 824248 w 830687"/>
                <a:gd name="connsiteY2" fmla="*/ 522411 h 535290"/>
                <a:gd name="connsiteX3" fmla="*/ 0 w 830687"/>
                <a:gd name="connsiteY3" fmla="*/ 535290 h 535290"/>
                <a:gd name="connsiteX4" fmla="*/ 6439 w 830687"/>
                <a:gd name="connsiteY4" fmla="*/ 156436 h 535290"/>
                <a:gd name="connsiteX0" fmla="*/ 6439 w 830687"/>
                <a:gd name="connsiteY0" fmla="*/ 168670 h 547524"/>
                <a:gd name="connsiteX1" fmla="*/ 830687 w 830687"/>
                <a:gd name="connsiteY1" fmla="*/ 149352 h 547524"/>
                <a:gd name="connsiteX2" fmla="*/ 824248 w 830687"/>
                <a:gd name="connsiteY2" fmla="*/ 534645 h 547524"/>
                <a:gd name="connsiteX3" fmla="*/ 0 w 830687"/>
                <a:gd name="connsiteY3" fmla="*/ 547524 h 547524"/>
                <a:gd name="connsiteX4" fmla="*/ 6439 w 830687"/>
                <a:gd name="connsiteY4" fmla="*/ 168670 h 547524"/>
                <a:gd name="connsiteX0" fmla="*/ 6439 w 830687"/>
                <a:gd name="connsiteY0" fmla="*/ 177329 h 556183"/>
                <a:gd name="connsiteX1" fmla="*/ 830687 w 830687"/>
                <a:gd name="connsiteY1" fmla="*/ 158011 h 556183"/>
                <a:gd name="connsiteX2" fmla="*/ 824248 w 830687"/>
                <a:gd name="connsiteY2" fmla="*/ 543304 h 556183"/>
                <a:gd name="connsiteX3" fmla="*/ 0 w 830687"/>
                <a:gd name="connsiteY3" fmla="*/ 556183 h 556183"/>
                <a:gd name="connsiteX4" fmla="*/ 6439 w 830687"/>
                <a:gd name="connsiteY4" fmla="*/ 177329 h 556183"/>
                <a:gd name="connsiteX0" fmla="*/ 6439 w 830687"/>
                <a:gd name="connsiteY0" fmla="*/ 180962 h 559816"/>
                <a:gd name="connsiteX1" fmla="*/ 830687 w 830687"/>
                <a:gd name="connsiteY1" fmla="*/ 155204 h 559816"/>
                <a:gd name="connsiteX2" fmla="*/ 824248 w 830687"/>
                <a:gd name="connsiteY2" fmla="*/ 546937 h 559816"/>
                <a:gd name="connsiteX3" fmla="*/ 0 w 830687"/>
                <a:gd name="connsiteY3" fmla="*/ 559816 h 559816"/>
                <a:gd name="connsiteX4" fmla="*/ 6439 w 830687"/>
                <a:gd name="connsiteY4" fmla="*/ 180962 h 559816"/>
                <a:gd name="connsiteX0" fmla="*/ 0 w 831847"/>
                <a:gd name="connsiteY0" fmla="*/ 156714 h 581162"/>
                <a:gd name="connsiteX1" fmla="*/ 831847 w 831847"/>
                <a:gd name="connsiteY1" fmla="*/ 176550 h 581162"/>
                <a:gd name="connsiteX2" fmla="*/ 825408 w 831847"/>
                <a:gd name="connsiteY2" fmla="*/ 568283 h 581162"/>
                <a:gd name="connsiteX3" fmla="*/ 1160 w 831847"/>
                <a:gd name="connsiteY3" fmla="*/ 581162 h 581162"/>
                <a:gd name="connsiteX4" fmla="*/ 0 w 831847"/>
                <a:gd name="connsiteY4" fmla="*/ 156714 h 581162"/>
                <a:gd name="connsiteX0" fmla="*/ 0 w 825408"/>
                <a:gd name="connsiteY0" fmla="*/ 179525 h 603973"/>
                <a:gd name="connsiteX1" fmla="*/ 821716 w 825408"/>
                <a:gd name="connsiteY1" fmla="*/ 156301 h 603973"/>
                <a:gd name="connsiteX2" fmla="*/ 825408 w 825408"/>
                <a:gd name="connsiteY2" fmla="*/ 591094 h 603973"/>
                <a:gd name="connsiteX3" fmla="*/ 1160 w 825408"/>
                <a:gd name="connsiteY3" fmla="*/ 603973 h 603973"/>
                <a:gd name="connsiteX4" fmla="*/ 0 w 825408"/>
                <a:gd name="connsiteY4" fmla="*/ 179525 h 603973"/>
                <a:gd name="connsiteX0" fmla="*/ 0 w 825408"/>
                <a:gd name="connsiteY0" fmla="*/ 134944 h 559392"/>
                <a:gd name="connsiteX1" fmla="*/ 821716 w 825408"/>
                <a:gd name="connsiteY1" fmla="*/ 111720 h 559392"/>
                <a:gd name="connsiteX2" fmla="*/ 825408 w 825408"/>
                <a:gd name="connsiteY2" fmla="*/ 546513 h 559392"/>
                <a:gd name="connsiteX3" fmla="*/ 1160 w 825408"/>
                <a:gd name="connsiteY3" fmla="*/ 559392 h 559392"/>
                <a:gd name="connsiteX4" fmla="*/ 0 w 825408"/>
                <a:gd name="connsiteY4" fmla="*/ 134944 h 559392"/>
                <a:gd name="connsiteX0" fmla="*/ 0 w 825408"/>
                <a:gd name="connsiteY0" fmla="*/ 104849 h 529297"/>
                <a:gd name="connsiteX1" fmla="*/ 821716 w 825408"/>
                <a:gd name="connsiteY1" fmla="*/ 81625 h 529297"/>
                <a:gd name="connsiteX2" fmla="*/ 825408 w 825408"/>
                <a:gd name="connsiteY2" fmla="*/ 516418 h 529297"/>
                <a:gd name="connsiteX3" fmla="*/ 1160 w 825408"/>
                <a:gd name="connsiteY3" fmla="*/ 529297 h 529297"/>
                <a:gd name="connsiteX4" fmla="*/ 0 w 825408"/>
                <a:gd name="connsiteY4" fmla="*/ 104849 h 529297"/>
                <a:gd name="connsiteX0" fmla="*/ 0 w 825408"/>
                <a:gd name="connsiteY0" fmla="*/ 112090 h 536538"/>
                <a:gd name="connsiteX1" fmla="*/ 821716 w 825408"/>
                <a:gd name="connsiteY1" fmla="*/ 88866 h 536538"/>
                <a:gd name="connsiteX2" fmla="*/ 825408 w 825408"/>
                <a:gd name="connsiteY2" fmla="*/ 523659 h 536538"/>
                <a:gd name="connsiteX3" fmla="*/ 1160 w 825408"/>
                <a:gd name="connsiteY3" fmla="*/ 536538 h 536538"/>
                <a:gd name="connsiteX4" fmla="*/ 0 w 825408"/>
                <a:gd name="connsiteY4" fmla="*/ 112090 h 536538"/>
                <a:gd name="connsiteX0" fmla="*/ 1420 w 824295"/>
                <a:gd name="connsiteY0" fmla="*/ 109165 h 538678"/>
                <a:gd name="connsiteX1" fmla="*/ 820603 w 824295"/>
                <a:gd name="connsiteY1" fmla="*/ 91006 h 538678"/>
                <a:gd name="connsiteX2" fmla="*/ 824295 w 824295"/>
                <a:gd name="connsiteY2" fmla="*/ 525799 h 538678"/>
                <a:gd name="connsiteX3" fmla="*/ 47 w 824295"/>
                <a:gd name="connsiteY3" fmla="*/ 538678 h 538678"/>
                <a:gd name="connsiteX4" fmla="*/ 1420 w 824295"/>
                <a:gd name="connsiteY4" fmla="*/ 109165 h 538678"/>
                <a:gd name="connsiteX0" fmla="*/ 8983 w 831858"/>
                <a:gd name="connsiteY0" fmla="*/ 109165 h 525799"/>
                <a:gd name="connsiteX1" fmla="*/ 828166 w 831858"/>
                <a:gd name="connsiteY1" fmla="*/ 91006 h 525799"/>
                <a:gd name="connsiteX2" fmla="*/ 831858 w 831858"/>
                <a:gd name="connsiteY2" fmla="*/ 525799 h 525799"/>
                <a:gd name="connsiteX3" fmla="*/ 11 w 831858"/>
                <a:gd name="connsiteY3" fmla="*/ 199261 h 525799"/>
                <a:gd name="connsiteX4" fmla="*/ 8983 w 831858"/>
                <a:gd name="connsiteY4" fmla="*/ 109165 h 525799"/>
                <a:gd name="connsiteX0" fmla="*/ 9421 w 832296"/>
                <a:gd name="connsiteY0" fmla="*/ 109165 h 525799"/>
                <a:gd name="connsiteX1" fmla="*/ 828604 w 832296"/>
                <a:gd name="connsiteY1" fmla="*/ 91006 h 525799"/>
                <a:gd name="connsiteX2" fmla="*/ 832296 w 832296"/>
                <a:gd name="connsiteY2" fmla="*/ 525799 h 525799"/>
                <a:gd name="connsiteX3" fmla="*/ 449 w 832296"/>
                <a:gd name="connsiteY3" fmla="*/ 199261 h 525799"/>
                <a:gd name="connsiteX4" fmla="*/ 9421 w 832296"/>
                <a:gd name="connsiteY4" fmla="*/ 109165 h 525799"/>
                <a:gd name="connsiteX0" fmla="*/ 401 w 823276"/>
                <a:gd name="connsiteY0" fmla="*/ 109165 h 525799"/>
                <a:gd name="connsiteX1" fmla="*/ 819584 w 823276"/>
                <a:gd name="connsiteY1" fmla="*/ 91006 h 525799"/>
                <a:gd name="connsiteX2" fmla="*/ 823276 w 823276"/>
                <a:gd name="connsiteY2" fmla="*/ 525799 h 525799"/>
                <a:gd name="connsiteX3" fmla="*/ 1561 w 823276"/>
                <a:gd name="connsiteY3" fmla="*/ 184063 h 525799"/>
                <a:gd name="connsiteX4" fmla="*/ 401 w 823276"/>
                <a:gd name="connsiteY4" fmla="*/ 109165 h 525799"/>
                <a:gd name="connsiteX0" fmla="*/ 401 w 823276"/>
                <a:gd name="connsiteY0" fmla="*/ 109165 h 525799"/>
                <a:gd name="connsiteX1" fmla="*/ 819584 w 823276"/>
                <a:gd name="connsiteY1" fmla="*/ 91006 h 525799"/>
                <a:gd name="connsiteX2" fmla="*/ 823276 w 823276"/>
                <a:gd name="connsiteY2" fmla="*/ 525799 h 525799"/>
                <a:gd name="connsiteX3" fmla="*/ 1561 w 823276"/>
                <a:gd name="connsiteY3" fmla="*/ 184063 h 525799"/>
                <a:gd name="connsiteX4" fmla="*/ 401 w 823276"/>
                <a:gd name="connsiteY4" fmla="*/ 109165 h 525799"/>
                <a:gd name="connsiteX0" fmla="*/ 401 w 825809"/>
                <a:gd name="connsiteY0" fmla="*/ 109165 h 195068"/>
                <a:gd name="connsiteX1" fmla="*/ 819584 w 825809"/>
                <a:gd name="connsiteY1" fmla="*/ 91006 h 195068"/>
                <a:gd name="connsiteX2" fmla="*/ 825809 w 825809"/>
                <a:gd name="connsiteY2" fmla="*/ 186381 h 195068"/>
                <a:gd name="connsiteX3" fmla="*/ 1561 w 825809"/>
                <a:gd name="connsiteY3" fmla="*/ 184063 h 195068"/>
                <a:gd name="connsiteX4" fmla="*/ 401 w 825809"/>
                <a:gd name="connsiteY4" fmla="*/ 109165 h 195068"/>
                <a:gd name="connsiteX0" fmla="*/ 0 w 830474"/>
                <a:gd name="connsiteY0" fmla="*/ 106308 h 194760"/>
                <a:gd name="connsiteX1" fmla="*/ 824249 w 830474"/>
                <a:gd name="connsiteY1" fmla="*/ 93214 h 194760"/>
                <a:gd name="connsiteX2" fmla="*/ 830474 w 830474"/>
                <a:gd name="connsiteY2" fmla="*/ 188589 h 194760"/>
                <a:gd name="connsiteX3" fmla="*/ 6226 w 830474"/>
                <a:gd name="connsiteY3" fmla="*/ 186271 h 194760"/>
                <a:gd name="connsiteX4" fmla="*/ 0 w 830474"/>
                <a:gd name="connsiteY4" fmla="*/ 106308 h 194760"/>
                <a:gd name="connsiteX0" fmla="*/ 0 w 842570"/>
                <a:gd name="connsiteY0" fmla="*/ 106308 h 251484"/>
                <a:gd name="connsiteX1" fmla="*/ 824249 w 842570"/>
                <a:gd name="connsiteY1" fmla="*/ 93214 h 251484"/>
                <a:gd name="connsiteX2" fmla="*/ 842570 w 842570"/>
                <a:gd name="connsiteY2" fmla="*/ 251484 h 251484"/>
                <a:gd name="connsiteX3" fmla="*/ 6226 w 842570"/>
                <a:gd name="connsiteY3" fmla="*/ 186271 h 251484"/>
                <a:gd name="connsiteX4" fmla="*/ 0 w 842570"/>
                <a:gd name="connsiteY4" fmla="*/ 106308 h 251484"/>
                <a:gd name="connsiteX0" fmla="*/ 0 w 871053"/>
                <a:gd name="connsiteY0" fmla="*/ 106308 h 251484"/>
                <a:gd name="connsiteX1" fmla="*/ 824249 w 871053"/>
                <a:gd name="connsiteY1" fmla="*/ 93214 h 251484"/>
                <a:gd name="connsiteX2" fmla="*/ 842570 w 871053"/>
                <a:gd name="connsiteY2" fmla="*/ 251484 h 251484"/>
                <a:gd name="connsiteX3" fmla="*/ 6226 w 871053"/>
                <a:gd name="connsiteY3" fmla="*/ 186271 h 251484"/>
                <a:gd name="connsiteX4" fmla="*/ 0 w 871053"/>
                <a:gd name="connsiteY4" fmla="*/ 106308 h 251484"/>
                <a:gd name="connsiteX0" fmla="*/ 0 w 873694"/>
                <a:gd name="connsiteY0" fmla="*/ 106308 h 251484"/>
                <a:gd name="connsiteX1" fmla="*/ 824249 w 873694"/>
                <a:gd name="connsiteY1" fmla="*/ 93214 h 251484"/>
                <a:gd name="connsiteX2" fmla="*/ 842570 w 873694"/>
                <a:gd name="connsiteY2" fmla="*/ 251484 h 251484"/>
                <a:gd name="connsiteX3" fmla="*/ 6226 w 873694"/>
                <a:gd name="connsiteY3" fmla="*/ 186271 h 251484"/>
                <a:gd name="connsiteX4" fmla="*/ 0 w 873694"/>
                <a:gd name="connsiteY4" fmla="*/ 106308 h 251484"/>
                <a:gd name="connsiteX0" fmla="*/ 0 w 873694"/>
                <a:gd name="connsiteY0" fmla="*/ 103647 h 248823"/>
                <a:gd name="connsiteX1" fmla="*/ 824249 w 873694"/>
                <a:gd name="connsiteY1" fmla="*/ 95391 h 248823"/>
                <a:gd name="connsiteX2" fmla="*/ 842570 w 873694"/>
                <a:gd name="connsiteY2" fmla="*/ 248823 h 248823"/>
                <a:gd name="connsiteX3" fmla="*/ 6226 w 873694"/>
                <a:gd name="connsiteY3" fmla="*/ 183610 h 248823"/>
                <a:gd name="connsiteX4" fmla="*/ 0 w 873694"/>
                <a:gd name="connsiteY4" fmla="*/ 103647 h 248823"/>
                <a:gd name="connsiteX0" fmla="*/ 23029 w 896723"/>
                <a:gd name="connsiteY0" fmla="*/ 103647 h 256182"/>
                <a:gd name="connsiteX1" fmla="*/ 847278 w 896723"/>
                <a:gd name="connsiteY1" fmla="*/ 95391 h 256182"/>
                <a:gd name="connsiteX2" fmla="*/ 865599 w 896723"/>
                <a:gd name="connsiteY2" fmla="*/ 248823 h 256182"/>
                <a:gd name="connsiteX3" fmla="*/ 227 w 896723"/>
                <a:gd name="connsiteY3" fmla="*/ 256182 h 256182"/>
                <a:gd name="connsiteX4" fmla="*/ 23029 w 896723"/>
                <a:gd name="connsiteY4" fmla="*/ 103647 h 256182"/>
                <a:gd name="connsiteX0" fmla="*/ 40199 w 913893"/>
                <a:gd name="connsiteY0" fmla="*/ 103647 h 256182"/>
                <a:gd name="connsiteX1" fmla="*/ 864448 w 913893"/>
                <a:gd name="connsiteY1" fmla="*/ 95391 h 256182"/>
                <a:gd name="connsiteX2" fmla="*/ 882769 w 913893"/>
                <a:gd name="connsiteY2" fmla="*/ 248823 h 256182"/>
                <a:gd name="connsiteX3" fmla="*/ 17397 w 913893"/>
                <a:gd name="connsiteY3" fmla="*/ 256182 h 256182"/>
                <a:gd name="connsiteX4" fmla="*/ 40199 w 913893"/>
                <a:gd name="connsiteY4" fmla="*/ 103647 h 256182"/>
                <a:gd name="connsiteX0" fmla="*/ 40199 w 913215"/>
                <a:gd name="connsiteY0" fmla="*/ 103647 h 256182"/>
                <a:gd name="connsiteX1" fmla="*/ 864448 w 913215"/>
                <a:gd name="connsiteY1" fmla="*/ 95391 h 256182"/>
                <a:gd name="connsiteX2" fmla="*/ 882769 w 913215"/>
                <a:gd name="connsiteY2" fmla="*/ 248823 h 256182"/>
                <a:gd name="connsiteX3" fmla="*/ 17397 w 913215"/>
                <a:gd name="connsiteY3" fmla="*/ 256182 h 256182"/>
                <a:gd name="connsiteX4" fmla="*/ 40199 w 913215"/>
                <a:gd name="connsiteY4" fmla="*/ 103647 h 256182"/>
                <a:gd name="connsiteX0" fmla="*/ 33311 w 906327"/>
                <a:gd name="connsiteY0" fmla="*/ 103647 h 248823"/>
                <a:gd name="connsiteX1" fmla="*/ 857560 w 906327"/>
                <a:gd name="connsiteY1" fmla="*/ 95391 h 248823"/>
                <a:gd name="connsiteX2" fmla="*/ 875881 w 906327"/>
                <a:gd name="connsiteY2" fmla="*/ 248823 h 248823"/>
                <a:gd name="connsiteX3" fmla="*/ 31223 w 906327"/>
                <a:gd name="connsiteY3" fmla="*/ 238427 h 248823"/>
                <a:gd name="connsiteX4" fmla="*/ 33311 w 906327"/>
                <a:gd name="connsiteY4" fmla="*/ 103647 h 248823"/>
                <a:gd name="connsiteX0" fmla="*/ 45136 w 918152"/>
                <a:gd name="connsiteY0" fmla="*/ 103647 h 248823"/>
                <a:gd name="connsiteX1" fmla="*/ 869385 w 918152"/>
                <a:gd name="connsiteY1" fmla="*/ 95391 h 248823"/>
                <a:gd name="connsiteX2" fmla="*/ 887706 w 918152"/>
                <a:gd name="connsiteY2" fmla="*/ 248823 h 248823"/>
                <a:gd name="connsiteX3" fmla="*/ 43048 w 918152"/>
                <a:gd name="connsiteY3" fmla="*/ 238427 h 248823"/>
                <a:gd name="connsiteX4" fmla="*/ 45136 w 918152"/>
                <a:gd name="connsiteY4" fmla="*/ 103647 h 248823"/>
                <a:gd name="connsiteX0" fmla="*/ 46541 w 919557"/>
                <a:gd name="connsiteY0" fmla="*/ 103647 h 248823"/>
                <a:gd name="connsiteX1" fmla="*/ 870790 w 919557"/>
                <a:gd name="connsiteY1" fmla="*/ 95391 h 248823"/>
                <a:gd name="connsiteX2" fmla="*/ 889111 w 919557"/>
                <a:gd name="connsiteY2" fmla="*/ 248823 h 248823"/>
                <a:gd name="connsiteX3" fmla="*/ 44453 w 919557"/>
                <a:gd name="connsiteY3" fmla="*/ 238427 h 248823"/>
                <a:gd name="connsiteX4" fmla="*/ 46541 w 919557"/>
                <a:gd name="connsiteY4" fmla="*/ 103647 h 248823"/>
                <a:gd name="connsiteX0" fmla="*/ 46541 w 904460"/>
                <a:gd name="connsiteY0" fmla="*/ 103647 h 248823"/>
                <a:gd name="connsiteX1" fmla="*/ 870790 w 904460"/>
                <a:gd name="connsiteY1" fmla="*/ 95391 h 248823"/>
                <a:gd name="connsiteX2" fmla="*/ 889111 w 904460"/>
                <a:gd name="connsiteY2" fmla="*/ 248823 h 248823"/>
                <a:gd name="connsiteX3" fmla="*/ 44453 w 904460"/>
                <a:gd name="connsiteY3" fmla="*/ 238427 h 248823"/>
                <a:gd name="connsiteX4" fmla="*/ 46541 w 904460"/>
                <a:gd name="connsiteY4" fmla="*/ 103647 h 248823"/>
                <a:gd name="connsiteX0" fmla="*/ 35418 w 893337"/>
                <a:gd name="connsiteY0" fmla="*/ 103647 h 248823"/>
                <a:gd name="connsiteX1" fmla="*/ 859667 w 893337"/>
                <a:gd name="connsiteY1" fmla="*/ 95391 h 248823"/>
                <a:gd name="connsiteX2" fmla="*/ 877988 w 893337"/>
                <a:gd name="connsiteY2" fmla="*/ 248823 h 248823"/>
                <a:gd name="connsiteX3" fmla="*/ 33330 w 893337"/>
                <a:gd name="connsiteY3" fmla="*/ 238427 h 248823"/>
                <a:gd name="connsiteX4" fmla="*/ 35418 w 893337"/>
                <a:gd name="connsiteY4" fmla="*/ 103647 h 248823"/>
                <a:gd name="connsiteX0" fmla="*/ 35418 w 886831"/>
                <a:gd name="connsiteY0" fmla="*/ 103647 h 243799"/>
                <a:gd name="connsiteX1" fmla="*/ 859667 w 886831"/>
                <a:gd name="connsiteY1" fmla="*/ 95391 h 243799"/>
                <a:gd name="connsiteX2" fmla="*/ 857891 w 886831"/>
                <a:gd name="connsiteY2" fmla="*/ 243799 h 243799"/>
                <a:gd name="connsiteX3" fmla="*/ 33330 w 886831"/>
                <a:gd name="connsiteY3" fmla="*/ 238427 h 243799"/>
                <a:gd name="connsiteX4" fmla="*/ 35418 w 886831"/>
                <a:gd name="connsiteY4" fmla="*/ 103647 h 24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831" h="243799">
                  <a:moveTo>
                    <a:pt x="35418" y="103647"/>
                  </a:moveTo>
                  <a:cubicBezTo>
                    <a:pt x="166573" y="-21360"/>
                    <a:pt x="634970" y="-44082"/>
                    <a:pt x="859667" y="95391"/>
                  </a:cubicBezTo>
                  <a:cubicBezTo>
                    <a:pt x="920072" y="180776"/>
                    <a:pt x="861384" y="235534"/>
                    <a:pt x="857891" y="243799"/>
                  </a:cubicBezTo>
                  <a:cubicBezTo>
                    <a:pt x="563823" y="87106"/>
                    <a:pt x="217927" y="131103"/>
                    <a:pt x="33330" y="238427"/>
                  </a:cubicBezTo>
                  <a:cubicBezTo>
                    <a:pt x="24491" y="243880"/>
                    <a:pt x="-38279" y="170830"/>
                    <a:pt x="35418" y="10364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23" name="Rectangle 3"/>
            <p:cNvSpPr/>
            <p:nvPr/>
          </p:nvSpPr>
          <p:spPr>
            <a:xfrm>
              <a:off x="3922679" y="1717185"/>
              <a:ext cx="830474" cy="199961"/>
            </a:xfrm>
            <a:custGeom>
              <a:avLst/>
              <a:gdLst>
                <a:gd name="connsiteX0" fmla="*/ 0 w 914400"/>
                <a:gd name="connsiteY0" fmla="*/ 0 h 533400"/>
                <a:gd name="connsiteX1" fmla="*/ 914400 w 914400"/>
                <a:gd name="connsiteY1" fmla="*/ 0 h 533400"/>
                <a:gd name="connsiteX2" fmla="*/ 914400 w 914400"/>
                <a:gd name="connsiteY2" fmla="*/ 533400 h 533400"/>
                <a:gd name="connsiteX3" fmla="*/ 0 w 914400"/>
                <a:gd name="connsiteY3" fmla="*/ 533400 h 533400"/>
                <a:gd name="connsiteX4" fmla="*/ 0 w 914400"/>
                <a:gd name="connsiteY4" fmla="*/ 0 h 533400"/>
                <a:gd name="connsiteX0" fmla="*/ 0 w 914400"/>
                <a:gd name="connsiteY0" fmla="*/ 0 h 559158"/>
                <a:gd name="connsiteX1" fmla="*/ 914400 w 914400"/>
                <a:gd name="connsiteY1" fmla="*/ 0 h 559158"/>
                <a:gd name="connsiteX2" fmla="*/ 914400 w 914400"/>
                <a:gd name="connsiteY2" fmla="*/ 533400 h 559158"/>
                <a:gd name="connsiteX3" fmla="*/ 32197 w 914400"/>
                <a:gd name="connsiteY3" fmla="*/ 559158 h 559158"/>
                <a:gd name="connsiteX4" fmla="*/ 0 w 914400"/>
                <a:gd name="connsiteY4" fmla="*/ 0 h 559158"/>
                <a:gd name="connsiteX0" fmla="*/ 6439 w 882203"/>
                <a:gd name="connsiteY0" fmla="*/ 180304 h 559158"/>
                <a:gd name="connsiteX1" fmla="*/ 882203 w 882203"/>
                <a:gd name="connsiteY1" fmla="*/ 0 h 559158"/>
                <a:gd name="connsiteX2" fmla="*/ 882203 w 882203"/>
                <a:gd name="connsiteY2" fmla="*/ 533400 h 559158"/>
                <a:gd name="connsiteX3" fmla="*/ 0 w 882203"/>
                <a:gd name="connsiteY3" fmla="*/ 559158 h 559158"/>
                <a:gd name="connsiteX4" fmla="*/ 6439 w 882203"/>
                <a:gd name="connsiteY4" fmla="*/ 180304 h 559158"/>
                <a:gd name="connsiteX0" fmla="*/ 6439 w 882203"/>
                <a:gd name="connsiteY0" fmla="*/ 19318 h 398172"/>
                <a:gd name="connsiteX1" fmla="*/ 830687 w 882203"/>
                <a:gd name="connsiteY1" fmla="*/ 0 h 398172"/>
                <a:gd name="connsiteX2" fmla="*/ 882203 w 882203"/>
                <a:gd name="connsiteY2" fmla="*/ 372414 h 398172"/>
                <a:gd name="connsiteX3" fmla="*/ 0 w 882203"/>
                <a:gd name="connsiteY3" fmla="*/ 398172 h 398172"/>
                <a:gd name="connsiteX4" fmla="*/ 6439 w 882203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59535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85293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85293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85293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56072 h 534926"/>
                <a:gd name="connsiteX1" fmla="*/ 830687 w 830687"/>
                <a:gd name="connsiteY1" fmla="*/ 136754 h 534926"/>
                <a:gd name="connsiteX2" fmla="*/ 824248 w 830687"/>
                <a:gd name="connsiteY2" fmla="*/ 522047 h 534926"/>
                <a:gd name="connsiteX3" fmla="*/ 0 w 830687"/>
                <a:gd name="connsiteY3" fmla="*/ 534926 h 534926"/>
                <a:gd name="connsiteX4" fmla="*/ 6439 w 830687"/>
                <a:gd name="connsiteY4" fmla="*/ 156072 h 534926"/>
                <a:gd name="connsiteX0" fmla="*/ 6439 w 830687"/>
                <a:gd name="connsiteY0" fmla="*/ 186011 h 564865"/>
                <a:gd name="connsiteX1" fmla="*/ 830687 w 830687"/>
                <a:gd name="connsiteY1" fmla="*/ 166693 h 564865"/>
                <a:gd name="connsiteX2" fmla="*/ 824248 w 830687"/>
                <a:gd name="connsiteY2" fmla="*/ 551986 h 564865"/>
                <a:gd name="connsiteX3" fmla="*/ 0 w 830687"/>
                <a:gd name="connsiteY3" fmla="*/ 564865 h 564865"/>
                <a:gd name="connsiteX4" fmla="*/ 6439 w 830687"/>
                <a:gd name="connsiteY4" fmla="*/ 186011 h 564865"/>
                <a:gd name="connsiteX0" fmla="*/ 6439 w 830687"/>
                <a:gd name="connsiteY0" fmla="*/ 172023 h 550877"/>
                <a:gd name="connsiteX1" fmla="*/ 830687 w 830687"/>
                <a:gd name="connsiteY1" fmla="*/ 152705 h 550877"/>
                <a:gd name="connsiteX2" fmla="*/ 824248 w 830687"/>
                <a:gd name="connsiteY2" fmla="*/ 537998 h 550877"/>
                <a:gd name="connsiteX3" fmla="*/ 0 w 830687"/>
                <a:gd name="connsiteY3" fmla="*/ 550877 h 550877"/>
                <a:gd name="connsiteX4" fmla="*/ 6439 w 830687"/>
                <a:gd name="connsiteY4" fmla="*/ 172023 h 550877"/>
                <a:gd name="connsiteX0" fmla="*/ 6439 w 830687"/>
                <a:gd name="connsiteY0" fmla="*/ 175731 h 554585"/>
                <a:gd name="connsiteX1" fmla="*/ 830687 w 830687"/>
                <a:gd name="connsiteY1" fmla="*/ 156413 h 554585"/>
                <a:gd name="connsiteX2" fmla="*/ 824248 w 830687"/>
                <a:gd name="connsiteY2" fmla="*/ 541706 h 554585"/>
                <a:gd name="connsiteX3" fmla="*/ 0 w 830687"/>
                <a:gd name="connsiteY3" fmla="*/ 554585 h 554585"/>
                <a:gd name="connsiteX4" fmla="*/ 6439 w 830687"/>
                <a:gd name="connsiteY4" fmla="*/ 175731 h 554585"/>
                <a:gd name="connsiteX0" fmla="*/ 6439 w 830687"/>
                <a:gd name="connsiteY0" fmla="*/ 156436 h 535290"/>
                <a:gd name="connsiteX1" fmla="*/ 830687 w 830687"/>
                <a:gd name="connsiteY1" fmla="*/ 137118 h 535290"/>
                <a:gd name="connsiteX2" fmla="*/ 824248 w 830687"/>
                <a:gd name="connsiteY2" fmla="*/ 522411 h 535290"/>
                <a:gd name="connsiteX3" fmla="*/ 0 w 830687"/>
                <a:gd name="connsiteY3" fmla="*/ 535290 h 535290"/>
                <a:gd name="connsiteX4" fmla="*/ 6439 w 830687"/>
                <a:gd name="connsiteY4" fmla="*/ 156436 h 535290"/>
                <a:gd name="connsiteX0" fmla="*/ 6439 w 830687"/>
                <a:gd name="connsiteY0" fmla="*/ 168670 h 547524"/>
                <a:gd name="connsiteX1" fmla="*/ 830687 w 830687"/>
                <a:gd name="connsiteY1" fmla="*/ 149352 h 547524"/>
                <a:gd name="connsiteX2" fmla="*/ 824248 w 830687"/>
                <a:gd name="connsiteY2" fmla="*/ 534645 h 547524"/>
                <a:gd name="connsiteX3" fmla="*/ 0 w 830687"/>
                <a:gd name="connsiteY3" fmla="*/ 547524 h 547524"/>
                <a:gd name="connsiteX4" fmla="*/ 6439 w 830687"/>
                <a:gd name="connsiteY4" fmla="*/ 168670 h 547524"/>
                <a:gd name="connsiteX0" fmla="*/ 6439 w 830687"/>
                <a:gd name="connsiteY0" fmla="*/ 177329 h 556183"/>
                <a:gd name="connsiteX1" fmla="*/ 830687 w 830687"/>
                <a:gd name="connsiteY1" fmla="*/ 158011 h 556183"/>
                <a:gd name="connsiteX2" fmla="*/ 824248 w 830687"/>
                <a:gd name="connsiteY2" fmla="*/ 543304 h 556183"/>
                <a:gd name="connsiteX3" fmla="*/ 0 w 830687"/>
                <a:gd name="connsiteY3" fmla="*/ 556183 h 556183"/>
                <a:gd name="connsiteX4" fmla="*/ 6439 w 830687"/>
                <a:gd name="connsiteY4" fmla="*/ 177329 h 556183"/>
                <a:gd name="connsiteX0" fmla="*/ 6439 w 830687"/>
                <a:gd name="connsiteY0" fmla="*/ 180962 h 559816"/>
                <a:gd name="connsiteX1" fmla="*/ 830687 w 830687"/>
                <a:gd name="connsiteY1" fmla="*/ 155204 h 559816"/>
                <a:gd name="connsiteX2" fmla="*/ 824248 w 830687"/>
                <a:gd name="connsiteY2" fmla="*/ 546937 h 559816"/>
                <a:gd name="connsiteX3" fmla="*/ 0 w 830687"/>
                <a:gd name="connsiteY3" fmla="*/ 559816 h 559816"/>
                <a:gd name="connsiteX4" fmla="*/ 6439 w 830687"/>
                <a:gd name="connsiteY4" fmla="*/ 180962 h 559816"/>
                <a:gd name="connsiteX0" fmla="*/ 0 w 831847"/>
                <a:gd name="connsiteY0" fmla="*/ 156714 h 581162"/>
                <a:gd name="connsiteX1" fmla="*/ 831847 w 831847"/>
                <a:gd name="connsiteY1" fmla="*/ 176550 h 581162"/>
                <a:gd name="connsiteX2" fmla="*/ 825408 w 831847"/>
                <a:gd name="connsiteY2" fmla="*/ 568283 h 581162"/>
                <a:gd name="connsiteX3" fmla="*/ 1160 w 831847"/>
                <a:gd name="connsiteY3" fmla="*/ 581162 h 581162"/>
                <a:gd name="connsiteX4" fmla="*/ 0 w 831847"/>
                <a:gd name="connsiteY4" fmla="*/ 156714 h 581162"/>
                <a:gd name="connsiteX0" fmla="*/ 0 w 825408"/>
                <a:gd name="connsiteY0" fmla="*/ 179525 h 603973"/>
                <a:gd name="connsiteX1" fmla="*/ 821716 w 825408"/>
                <a:gd name="connsiteY1" fmla="*/ 156301 h 603973"/>
                <a:gd name="connsiteX2" fmla="*/ 825408 w 825408"/>
                <a:gd name="connsiteY2" fmla="*/ 591094 h 603973"/>
                <a:gd name="connsiteX3" fmla="*/ 1160 w 825408"/>
                <a:gd name="connsiteY3" fmla="*/ 603973 h 603973"/>
                <a:gd name="connsiteX4" fmla="*/ 0 w 825408"/>
                <a:gd name="connsiteY4" fmla="*/ 179525 h 603973"/>
                <a:gd name="connsiteX0" fmla="*/ 0 w 825408"/>
                <a:gd name="connsiteY0" fmla="*/ 134944 h 559392"/>
                <a:gd name="connsiteX1" fmla="*/ 821716 w 825408"/>
                <a:gd name="connsiteY1" fmla="*/ 111720 h 559392"/>
                <a:gd name="connsiteX2" fmla="*/ 825408 w 825408"/>
                <a:gd name="connsiteY2" fmla="*/ 546513 h 559392"/>
                <a:gd name="connsiteX3" fmla="*/ 1160 w 825408"/>
                <a:gd name="connsiteY3" fmla="*/ 559392 h 559392"/>
                <a:gd name="connsiteX4" fmla="*/ 0 w 825408"/>
                <a:gd name="connsiteY4" fmla="*/ 134944 h 559392"/>
                <a:gd name="connsiteX0" fmla="*/ 0 w 825408"/>
                <a:gd name="connsiteY0" fmla="*/ 104849 h 529297"/>
                <a:gd name="connsiteX1" fmla="*/ 821716 w 825408"/>
                <a:gd name="connsiteY1" fmla="*/ 81625 h 529297"/>
                <a:gd name="connsiteX2" fmla="*/ 825408 w 825408"/>
                <a:gd name="connsiteY2" fmla="*/ 516418 h 529297"/>
                <a:gd name="connsiteX3" fmla="*/ 1160 w 825408"/>
                <a:gd name="connsiteY3" fmla="*/ 529297 h 529297"/>
                <a:gd name="connsiteX4" fmla="*/ 0 w 825408"/>
                <a:gd name="connsiteY4" fmla="*/ 104849 h 529297"/>
                <a:gd name="connsiteX0" fmla="*/ 0 w 825408"/>
                <a:gd name="connsiteY0" fmla="*/ 112090 h 536538"/>
                <a:gd name="connsiteX1" fmla="*/ 821716 w 825408"/>
                <a:gd name="connsiteY1" fmla="*/ 88866 h 536538"/>
                <a:gd name="connsiteX2" fmla="*/ 825408 w 825408"/>
                <a:gd name="connsiteY2" fmla="*/ 523659 h 536538"/>
                <a:gd name="connsiteX3" fmla="*/ 1160 w 825408"/>
                <a:gd name="connsiteY3" fmla="*/ 536538 h 536538"/>
                <a:gd name="connsiteX4" fmla="*/ 0 w 825408"/>
                <a:gd name="connsiteY4" fmla="*/ 112090 h 536538"/>
                <a:gd name="connsiteX0" fmla="*/ 1420 w 824295"/>
                <a:gd name="connsiteY0" fmla="*/ 109165 h 538678"/>
                <a:gd name="connsiteX1" fmla="*/ 820603 w 824295"/>
                <a:gd name="connsiteY1" fmla="*/ 91006 h 538678"/>
                <a:gd name="connsiteX2" fmla="*/ 824295 w 824295"/>
                <a:gd name="connsiteY2" fmla="*/ 525799 h 538678"/>
                <a:gd name="connsiteX3" fmla="*/ 47 w 824295"/>
                <a:gd name="connsiteY3" fmla="*/ 538678 h 538678"/>
                <a:gd name="connsiteX4" fmla="*/ 1420 w 824295"/>
                <a:gd name="connsiteY4" fmla="*/ 109165 h 538678"/>
                <a:gd name="connsiteX0" fmla="*/ 8983 w 831858"/>
                <a:gd name="connsiteY0" fmla="*/ 109165 h 525799"/>
                <a:gd name="connsiteX1" fmla="*/ 828166 w 831858"/>
                <a:gd name="connsiteY1" fmla="*/ 91006 h 525799"/>
                <a:gd name="connsiteX2" fmla="*/ 831858 w 831858"/>
                <a:gd name="connsiteY2" fmla="*/ 525799 h 525799"/>
                <a:gd name="connsiteX3" fmla="*/ 11 w 831858"/>
                <a:gd name="connsiteY3" fmla="*/ 199261 h 525799"/>
                <a:gd name="connsiteX4" fmla="*/ 8983 w 831858"/>
                <a:gd name="connsiteY4" fmla="*/ 109165 h 525799"/>
                <a:gd name="connsiteX0" fmla="*/ 9421 w 832296"/>
                <a:gd name="connsiteY0" fmla="*/ 109165 h 525799"/>
                <a:gd name="connsiteX1" fmla="*/ 828604 w 832296"/>
                <a:gd name="connsiteY1" fmla="*/ 91006 h 525799"/>
                <a:gd name="connsiteX2" fmla="*/ 832296 w 832296"/>
                <a:gd name="connsiteY2" fmla="*/ 525799 h 525799"/>
                <a:gd name="connsiteX3" fmla="*/ 449 w 832296"/>
                <a:gd name="connsiteY3" fmla="*/ 199261 h 525799"/>
                <a:gd name="connsiteX4" fmla="*/ 9421 w 832296"/>
                <a:gd name="connsiteY4" fmla="*/ 109165 h 525799"/>
                <a:gd name="connsiteX0" fmla="*/ 401 w 823276"/>
                <a:gd name="connsiteY0" fmla="*/ 109165 h 525799"/>
                <a:gd name="connsiteX1" fmla="*/ 819584 w 823276"/>
                <a:gd name="connsiteY1" fmla="*/ 91006 h 525799"/>
                <a:gd name="connsiteX2" fmla="*/ 823276 w 823276"/>
                <a:gd name="connsiteY2" fmla="*/ 525799 h 525799"/>
                <a:gd name="connsiteX3" fmla="*/ 1561 w 823276"/>
                <a:gd name="connsiteY3" fmla="*/ 184063 h 525799"/>
                <a:gd name="connsiteX4" fmla="*/ 401 w 823276"/>
                <a:gd name="connsiteY4" fmla="*/ 109165 h 525799"/>
                <a:gd name="connsiteX0" fmla="*/ 401 w 823276"/>
                <a:gd name="connsiteY0" fmla="*/ 109165 h 525799"/>
                <a:gd name="connsiteX1" fmla="*/ 819584 w 823276"/>
                <a:gd name="connsiteY1" fmla="*/ 91006 h 525799"/>
                <a:gd name="connsiteX2" fmla="*/ 823276 w 823276"/>
                <a:gd name="connsiteY2" fmla="*/ 525799 h 525799"/>
                <a:gd name="connsiteX3" fmla="*/ 1561 w 823276"/>
                <a:gd name="connsiteY3" fmla="*/ 184063 h 525799"/>
                <a:gd name="connsiteX4" fmla="*/ 401 w 823276"/>
                <a:gd name="connsiteY4" fmla="*/ 109165 h 525799"/>
                <a:gd name="connsiteX0" fmla="*/ 401 w 825809"/>
                <a:gd name="connsiteY0" fmla="*/ 109165 h 195068"/>
                <a:gd name="connsiteX1" fmla="*/ 819584 w 825809"/>
                <a:gd name="connsiteY1" fmla="*/ 91006 h 195068"/>
                <a:gd name="connsiteX2" fmla="*/ 825809 w 825809"/>
                <a:gd name="connsiteY2" fmla="*/ 186381 h 195068"/>
                <a:gd name="connsiteX3" fmla="*/ 1561 w 825809"/>
                <a:gd name="connsiteY3" fmla="*/ 184063 h 195068"/>
                <a:gd name="connsiteX4" fmla="*/ 401 w 825809"/>
                <a:gd name="connsiteY4" fmla="*/ 109165 h 195068"/>
                <a:gd name="connsiteX0" fmla="*/ 0 w 830474"/>
                <a:gd name="connsiteY0" fmla="*/ 106308 h 194760"/>
                <a:gd name="connsiteX1" fmla="*/ 824249 w 830474"/>
                <a:gd name="connsiteY1" fmla="*/ 93214 h 194760"/>
                <a:gd name="connsiteX2" fmla="*/ 830474 w 830474"/>
                <a:gd name="connsiteY2" fmla="*/ 188589 h 194760"/>
                <a:gd name="connsiteX3" fmla="*/ 6226 w 830474"/>
                <a:gd name="connsiteY3" fmla="*/ 186271 h 194760"/>
                <a:gd name="connsiteX4" fmla="*/ 0 w 830474"/>
                <a:gd name="connsiteY4" fmla="*/ 106308 h 194760"/>
                <a:gd name="connsiteX0" fmla="*/ 0 w 830474"/>
                <a:gd name="connsiteY0" fmla="*/ 106308 h 194760"/>
                <a:gd name="connsiteX1" fmla="*/ 824249 w 830474"/>
                <a:gd name="connsiteY1" fmla="*/ 93214 h 194760"/>
                <a:gd name="connsiteX2" fmla="*/ 830474 w 830474"/>
                <a:gd name="connsiteY2" fmla="*/ 188589 h 194760"/>
                <a:gd name="connsiteX3" fmla="*/ 6226 w 830474"/>
                <a:gd name="connsiteY3" fmla="*/ 186271 h 194760"/>
                <a:gd name="connsiteX4" fmla="*/ 0 w 830474"/>
                <a:gd name="connsiteY4" fmla="*/ 106308 h 194760"/>
                <a:gd name="connsiteX0" fmla="*/ 0 w 830474"/>
                <a:gd name="connsiteY0" fmla="*/ 106308 h 194760"/>
                <a:gd name="connsiteX1" fmla="*/ 824249 w 830474"/>
                <a:gd name="connsiteY1" fmla="*/ 93214 h 194760"/>
                <a:gd name="connsiteX2" fmla="*/ 830474 w 830474"/>
                <a:gd name="connsiteY2" fmla="*/ 188589 h 194760"/>
                <a:gd name="connsiteX3" fmla="*/ 6226 w 830474"/>
                <a:gd name="connsiteY3" fmla="*/ 186271 h 194760"/>
                <a:gd name="connsiteX4" fmla="*/ 0 w 830474"/>
                <a:gd name="connsiteY4" fmla="*/ 106308 h 194760"/>
                <a:gd name="connsiteX0" fmla="*/ 0 w 830474"/>
                <a:gd name="connsiteY0" fmla="*/ 102400 h 195441"/>
                <a:gd name="connsiteX1" fmla="*/ 824249 w 830474"/>
                <a:gd name="connsiteY1" fmla="*/ 96450 h 195441"/>
                <a:gd name="connsiteX2" fmla="*/ 830474 w 830474"/>
                <a:gd name="connsiteY2" fmla="*/ 191825 h 195441"/>
                <a:gd name="connsiteX3" fmla="*/ 6226 w 830474"/>
                <a:gd name="connsiteY3" fmla="*/ 189507 h 195441"/>
                <a:gd name="connsiteX4" fmla="*/ 0 w 830474"/>
                <a:gd name="connsiteY4" fmla="*/ 102400 h 195441"/>
                <a:gd name="connsiteX0" fmla="*/ 0 w 830474"/>
                <a:gd name="connsiteY0" fmla="*/ 107642 h 199961"/>
                <a:gd name="connsiteX1" fmla="*/ 829012 w 830474"/>
                <a:gd name="connsiteY1" fmla="*/ 92167 h 199961"/>
                <a:gd name="connsiteX2" fmla="*/ 830474 w 830474"/>
                <a:gd name="connsiteY2" fmla="*/ 197067 h 199961"/>
                <a:gd name="connsiteX3" fmla="*/ 6226 w 830474"/>
                <a:gd name="connsiteY3" fmla="*/ 194749 h 199961"/>
                <a:gd name="connsiteX4" fmla="*/ 0 w 830474"/>
                <a:gd name="connsiteY4" fmla="*/ 107642 h 199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0474" h="199961">
                  <a:moveTo>
                    <a:pt x="0" y="107642"/>
                  </a:moveTo>
                  <a:cubicBezTo>
                    <a:pt x="131155" y="-17365"/>
                    <a:pt x="604315" y="-47306"/>
                    <a:pt x="829012" y="92167"/>
                  </a:cubicBezTo>
                  <a:cubicBezTo>
                    <a:pt x="830243" y="237098"/>
                    <a:pt x="826710" y="186383"/>
                    <a:pt x="830474" y="197067"/>
                  </a:cubicBezTo>
                  <a:cubicBezTo>
                    <a:pt x="536406" y="57043"/>
                    <a:pt x="200348" y="87425"/>
                    <a:pt x="6226" y="194749"/>
                  </a:cubicBezTo>
                  <a:cubicBezTo>
                    <a:pt x="3306" y="182447"/>
                    <a:pt x="387" y="249125"/>
                    <a:pt x="0" y="107642"/>
                  </a:cubicBezTo>
                  <a:close/>
                </a:path>
              </a:pathLst>
            </a:custGeom>
            <a:gradFill>
              <a:gsLst>
                <a:gs pos="92000">
                  <a:srgbClr val="E0E0E0"/>
                </a:gs>
                <a:gs pos="100000">
                  <a:srgbClr val="CACACA"/>
                </a:gs>
                <a:gs pos="0">
                  <a:srgbClr val="C0C0C0"/>
                </a:gs>
                <a:gs pos="30000">
                  <a:schemeClr val="bg1">
                    <a:lumMod val="95000"/>
                  </a:schemeClr>
                </a:gs>
                <a:gs pos="64000">
                  <a:schemeClr val="tx1">
                    <a:lumMod val="65000"/>
                    <a:lumOff val="35000"/>
                  </a:schemeClr>
                </a:gs>
                <a:gs pos="8200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24" name="Rectangle 4"/>
            <p:cNvSpPr/>
            <p:nvPr/>
          </p:nvSpPr>
          <p:spPr>
            <a:xfrm>
              <a:off x="3921744" y="1841887"/>
              <a:ext cx="204276" cy="3036214"/>
            </a:xfrm>
            <a:custGeom>
              <a:avLst/>
              <a:gdLst>
                <a:gd name="connsiteX0" fmla="*/ 0 w 198666"/>
                <a:gd name="connsiteY0" fmla="*/ 0 h 2956376"/>
                <a:gd name="connsiteX1" fmla="*/ 198666 w 198666"/>
                <a:gd name="connsiteY1" fmla="*/ 0 h 2956376"/>
                <a:gd name="connsiteX2" fmla="*/ 198666 w 198666"/>
                <a:gd name="connsiteY2" fmla="*/ 2956376 h 2956376"/>
                <a:gd name="connsiteX3" fmla="*/ 0 w 198666"/>
                <a:gd name="connsiteY3" fmla="*/ 2956376 h 2956376"/>
                <a:gd name="connsiteX4" fmla="*/ 0 w 198666"/>
                <a:gd name="connsiteY4" fmla="*/ 0 h 2956376"/>
                <a:gd name="connsiteX0" fmla="*/ 0 w 209886"/>
                <a:gd name="connsiteY0" fmla="*/ 78537 h 3034913"/>
                <a:gd name="connsiteX1" fmla="*/ 209886 w 209886"/>
                <a:gd name="connsiteY1" fmla="*/ 0 h 3034913"/>
                <a:gd name="connsiteX2" fmla="*/ 198666 w 209886"/>
                <a:gd name="connsiteY2" fmla="*/ 3034913 h 3034913"/>
                <a:gd name="connsiteX3" fmla="*/ 0 w 209886"/>
                <a:gd name="connsiteY3" fmla="*/ 3034913 h 3034913"/>
                <a:gd name="connsiteX4" fmla="*/ 0 w 209886"/>
                <a:gd name="connsiteY4" fmla="*/ 78537 h 3034913"/>
                <a:gd name="connsiteX0" fmla="*/ 0 w 209886"/>
                <a:gd name="connsiteY0" fmla="*/ 78537 h 3034913"/>
                <a:gd name="connsiteX1" fmla="*/ 209886 w 209886"/>
                <a:gd name="connsiteY1" fmla="*/ 0 h 3034913"/>
                <a:gd name="connsiteX2" fmla="*/ 198666 w 209886"/>
                <a:gd name="connsiteY2" fmla="*/ 3034913 h 3034913"/>
                <a:gd name="connsiteX3" fmla="*/ 0 w 209886"/>
                <a:gd name="connsiteY3" fmla="*/ 3034913 h 3034913"/>
                <a:gd name="connsiteX4" fmla="*/ 0 w 209886"/>
                <a:gd name="connsiteY4" fmla="*/ 78537 h 3034913"/>
                <a:gd name="connsiteX0" fmla="*/ 5610 w 209886"/>
                <a:gd name="connsiteY0" fmla="*/ 70122 h 3034913"/>
                <a:gd name="connsiteX1" fmla="*/ 209886 w 209886"/>
                <a:gd name="connsiteY1" fmla="*/ 0 h 3034913"/>
                <a:gd name="connsiteX2" fmla="*/ 198666 w 209886"/>
                <a:gd name="connsiteY2" fmla="*/ 3034913 h 3034913"/>
                <a:gd name="connsiteX3" fmla="*/ 0 w 209886"/>
                <a:gd name="connsiteY3" fmla="*/ 3034913 h 3034913"/>
                <a:gd name="connsiteX4" fmla="*/ 5610 w 209886"/>
                <a:gd name="connsiteY4" fmla="*/ 70122 h 3034913"/>
                <a:gd name="connsiteX0" fmla="*/ 5610 w 209886"/>
                <a:gd name="connsiteY0" fmla="*/ 70122 h 3034913"/>
                <a:gd name="connsiteX1" fmla="*/ 209886 w 209886"/>
                <a:gd name="connsiteY1" fmla="*/ 0 h 3034913"/>
                <a:gd name="connsiteX2" fmla="*/ 198666 w 209886"/>
                <a:gd name="connsiteY2" fmla="*/ 3034913 h 3034913"/>
                <a:gd name="connsiteX3" fmla="*/ 0 w 209886"/>
                <a:gd name="connsiteY3" fmla="*/ 3034913 h 3034913"/>
                <a:gd name="connsiteX4" fmla="*/ 5610 w 209886"/>
                <a:gd name="connsiteY4" fmla="*/ 70122 h 3034913"/>
                <a:gd name="connsiteX0" fmla="*/ 0 w 204276"/>
                <a:gd name="connsiteY0" fmla="*/ 70122 h 3034913"/>
                <a:gd name="connsiteX1" fmla="*/ 204276 w 204276"/>
                <a:gd name="connsiteY1" fmla="*/ 0 h 3034913"/>
                <a:gd name="connsiteX2" fmla="*/ 193056 w 204276"/>
                <a:gd name="connsiteY2" fmla="*/ 3034913 h 3034913"/>
                <a:gd name="connsiteX3" fmla="*/ 8415 w 204276"/>
                <a:gd name="connsiteY3" fmla="*/ 2922717 h 3034913"/>
                <a:gd name="connsiteX4" fmla="*/ 0 w 204276"/>
                <a:gd name="connsiteY4" fmla="*/ 70122 h 3034913"/>
                <a:gd name="connsiteX0" fmla="*/ 0 w 204276"/>
                <a:gd name="connsiteY0" fmla="*/ 70122 h 3034913"/>
                <a:gd name="connsiteX1" fmla="*/ 204276 w 204276"/>
                <a:gd name="connsiteY1" fmla="*/ 0 h 3034913"/>
                <a:gd name="connsiteX2" fmla="*/ 193056 w 204276"/>
                <a:gd name="connsiteY2" fmla="*/ 3034913 h 3034913"/>
                <a:gd name="connsiteX3" fmla="*/ 8415 w 204276"/>
                <a:gd name="connsiteY3" fmla="*/ 2922717 h 3034913"/>
                <a:gd name="connsiteX4" fmla="*/ 0 w 204276"/>
                <a:gd name="connsiteY4" fmla="*/ 70122 h 3034913"/>
                <a:gd name="connsiteX0" fmla="*/ 0 w 204276"/>
                <a:gd name="connsiteY0" fmla="*/ 70122 h 3026498"/>
                <a:gd name="connsiteX1" fmla="*/ 204276 w 204276"/>
                <a:gd name="connsiteY1" fmla="*/ 0 h 3026498"/>
                <a:gd name="connsiteX2" fmla="*/ 198666 w 204276"/>
                <a:gd name="connsiteY2" fmla="*/ 3026498 h 3026498"/>
                <a:gd name="connsiteX3" fmla="*/ 8415 w 204276"/>
                <a:gd name="connsiteY3" fmla="*/ 2922717 h 3026498"/>
                <a:gd name="connsiteX4" fmla="*/ 0 w 204276"/>
                <a:gd name="connsiteY4" fmla="*/ 70122 h 3026498"/>
                <a:gd name="connsiteX0" fmla="*/ 0 w 204276"/>
                <a:gd name="connsiteY0" fmla="*/ 70122 h 3034624"/>
                <a:gd name="connsiteX1" fmla="*/ 204276 w 204276"/>
                <a:gd name="connsiteY1" fmla="*/ 0 h 3034624"/>
                <a:gd name="connsiteX2" fmla="*/ 198666 w 204276"/>
                <a:gd name="connsiteY2" fmla="*/ 3026498 h 3034624"/>
                <a:gd name="connsiteX3" fmla="*/ 8415 w 204276"/>
                <a:gd name="connsiteY3" fmla="*/ 2922717 h 3034624"/>
                <a:gd name="connsiteX4" fmla="*/ 0 w 204276"/>
                <a:gd name="connsiteY4" fmla="*/ 70122 h 3034624"/>
                <a:gd name="connsiteX0" fmla="*/ 0 w 204276"/>
                <a:gd name="connsiteY0" fmla="*/ 70122 h 3032908"/>
                <a:gd name="connsiteX1" fmla="*/ 204276 w 204276"/>
                <a:gd name="connsiteY1" fmla="*/ 0 h 3032908"/>
                <a:gd name="connsiteX2" fmla="*/ 198666 w 204276"/>
                <a:gd name="connsiteY2" fmla="*/ 3026498 h 3032908"/>
                <a:gd name="connsiteX3" fmla="*/ 2805 w 204276"/>
                <a:gd name="connsiteY3" fmla="*/ 2905888 h 3032908"/>
                <a:gd name="connsiteX4" fmla="*/ 0 w 204276"/>
                <a:gd name="connsiteY4" fmla="*/ 70122 h 3032908"/>
                <a:gd name="connsiteX0" fmla="*/ 0 w 204276"/>
                <a:gd name="connsiteY0" fmla="*/ 70122 h 3010546"/>
                <a:gd name="connsiteX1" fmla="*/ 204276 w 204276"/>
                <a:gd name="connsiteY1" fmla="*/ 0 h 3010546"/>
                <a:gd name="connsiteX2" fmla="*/ 195861 w 204276"/>
                <a:gd name="connsiteY2" fmla="*/ 3001254 h 3010546"/>
                <a:gd name="connsiteX3" fmla="*/ 2805 w 204276"/>
                <a:gd name="connsiteY3" fmla="*/ 2905888 h 3010546"/>
                <a:gd name="connsiteX4" fmla="*/ 0 w 204276"/>
                <a:gd name="connsiteY4" fmla="*/ 70122 h 3010546"/>
                <a:gd name="connsiteX0" fmla="*/ 0 w 204276"/>
                <a:gd name="connsiteY0" fmla="*/ 70122 h 3032401"/>
                <a:gd name="connsiteX1" fmla="*/ 204276 w 204276"/>
                <a:gd name="connsiteY1" fmla="*/ 0 h 3032401"/>
                <a:gd name="connsiteX2" fmla="*/ 195861 w 204276"/>
                <a:gd name="connsiteY2" fmla="*/ 3001254 h 3032401"/>
                <a:gd name="connsiteX3" fmla="*/ 2805 w 204276"/>
                <a:gd name="connsiteY3" fmla="*/ 2905888 h 3032401"/>
                <a:gd name="connsiteX4" fmla="*/ 0 w 204276"/>
                <a:gd name="connsiteY4" fmla="*/ 70122 h 3032401"/>
                <a:gd name="connsiteX0" fmla="*/ 0 w 204276"/>
                <a:gd name="connsiteY0" fmla="*/ 70122 h 3036214"/>
                <a:gd name="connsiteX1" fmla="*/ 204276 w 204276"/>
                <a:gd name="connsiteY1" fmla="*/ 0 h 3036214"/>
                <a:gd name="connsiteX2" fmla="*/ 195861 w 204276"/>
                <a:gd name="connsiteY2" fmla="*/ 3001254 h 3036214"/>
                <a:gd name="connsiteX3" fmla="*/ 2805 w 204276"/>
                <a:gd name="connsiteY3" fmla="*/ 2905888 h 3036214"/>
                <a:gd name="connsiteX4" fmla="*/ 0 w 204276"/>
                <a:gd name="connsiteY4" fmla="*/ 70122 h 303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276" h="3036214">
                  <a:moveTo>
                    <a:pt x="0" y="70122"/>
                  </a:moveTo>
                  <a:cubicBezTo>
                    <a:pt x="58743" y="35528"/>
                    <a:pt x="131509" y="9349"/>
                    <a:pt x="204276" y="0"/>
                  </a:cubicBezTo>
                  <a:lnTo>
                    <a:pt x="195861" y="3001254"/>
                  </a:lnTo>
                  <a:cubicBezTo>
                    <a:pt x="89435" y="3076051"/>
                    <a:pt x="8253" y="3024629"/>
                    <a:pt x="2805" y="2905888"/>
                  </a:cubicBezTo>
                  <a:lnTo>
                    <a:pt x="0" y="70122"/>
                  </a:lnTo>
                  <a:close/>
                </a:path>
              </a:pathLst>
            </a:custGeom>
            <a:gradFill>
              <a:gsLst>
                <a:gs pos="98000">
                  <a:srgbClr val="FF0000"/>
                </a:gs>
                <a:gs pos="3000">
                  <a:srgbClr val="A20000"/>
                </a:gs>
              </a:gsLst>
              <a:lin ang="10800000" scaled="1"/>
            </a:gra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25" name="Rectangle 4"/>
            <p:cNvSpPr/>
            <p:nvPr/>
          </p:nvSpPr>
          <p:spPr>
            <a:xfrm>
              <a:off x="4117605" y="1815572"/>
              <a:ext cx="439888" cy="3111331"/>
            </a:xfrm>
            <a:custGeom>
              <a:avLst/>
              <a:gdLst>
                <a:gd name="connsiteX0" fmla="*/ 0 w 198666"/>
                <a:gd name="connsiteY0" fmla="*/ 0 h 2956376"/>
                <a:gd name="connsiteX1" fmla="*/ 198666 w 198666"/>
                <a:gd name="connsiteY1" fmla="*/ 0 h 2956376"/>
                <a:gd name="connsiteX2" fmla="*/ 198666 w 198666"/>
                <a:gd name="connsiteY2" fmla="*/ 2956376 h 2956376"/>
                <a:gd name="connsiteX3" fmla="*/ 0 w 198666"/>
                <a:gd name="connsiteY3" fmla="*/ 2956376 h 2956376"/>
                <a:gd name="connsiteX4" fmla="*/ 0 w 198666"/>
                <a:gd name="connsiteY4" fmla="*/ 0 h 2956376"/>
                <a:gd name="connsiteX0" fmla="*/ 0 w 209886"/>
                <a:gd name="connsiteY0" fmla="*/ 78537 h 3034913"/>
                <a:gd name="connsiteX1" fmla="*/ 209886 w 209886"/>
                <a:gd name="connsiteY1" fmla="*/ 0 h 3034913"/>
                <a:gd name="connsiteX2" fmla="*/ 198666 w 209886"/>
                <a:gd name="connsiteY2" fmla="*/ 3034913 h 3034913"/>
                <a:gd name="connsiteX3" fmla="*/ 0 w 209886"/>
                <a:gd name="connsiteY3" fmla="*/ 3034913 h 3034913"/>
                <a:gd name="connsiteX4" fmla="*/ 0 w 209886"/>
                <a:gd name="connsiteY4" fmla="*/ 78537 h 3034913"/>
                <a:gd name="connsiteX0" fmla="*/ 0 w 209886"/>
                <a:gd name="connsiteY0" fmla="*/ 78537 h 3034913"/>
                <a:gd name="connsiteX1" fmla="*/ 209886 w 209886"/>
                <a:gd name="connsiteY1" fmla="*/ 0 h 3034913"/>
                <a:gd name="connsiteX2" fmla="*/ 198666 w 209886"/>
                <a:gd name="connsiteY2" fmla="*/ 3034913 h 3034913"/>
                <a:gd name="connsiteX3" fmla="*/ 0 w 209886"/>
                <a:gd name="connsiteY3" fmla="*/ 3034913 h 3034913"/>
                <a:gd name="connsiteX4" fmla="*/ 0 w 209886"/>
                <a:gd name="connsiteY4" fmla="*/ 78537 h 3034913"/>
                <a:gd name="connsiteX0" fmla="*/ 5610 w 209886"/>
                <a:gd name="connsiteY0" fmla="*/ 70122 h 3034913"/>
                <a:gd name="connsiteX1" fmla="*/ 209886 w 209886"/>
                <a:gd name="connsiteY1" fmla="*/ 0 h 3034913"/>
                <a:gd name="connsiteX2" fmla="*/ 198666 w 209886"/>
                <a:gd name="connsiteY2" fmla="*/ 3034913 h 3034913"/>
                <a:gd name="connsiteX3" fmla="*/ 0 w 209886"/>
                <a:gd name="connsiteY3" fmla="*/ 3034913 h 3034913"/>
                <a:gd name="connsiteX4" fmla="*/ 5610 w 209886"/>
                <a:gd name="connsiteY4" fmla="*/ 70122 h 3034913"/>
                <a:gd name="connsiteX0" fmla="*/ 5610 w 209886"/>
                <a:gd name="connsiteY0" fmla="*/ 70122 h 3034913"/>
                <a:gd name="connsiteX1" fmla="*/ 209886 w 209886"/>
                <a:gd name="connsiteY1" fmla="*/ 0 h 3034913"/>
                <a:gd name="connsiteX2" fmla="*/ 198666 w 209886"/>
                <a:gd name="connsiteY2" fmla="*/ 3034913 h 3034913"/>
                <a:gd name="connsiteX3" fmla="*/ 0 w 209886"/>
                <a:gd name="connsiteY3" fmla="*/ 3034913 h 3034913"/>
                <a:gd name="connsiteX4" fmla="*/ 5610 w 209886"/>
                <a:gd name="connsiteY4" fmla="*/ 70122 h 3034913"/>
                <a:gd name="connsiteX0" fmla="*/ 0 w 204276"/>
                <a:gd name="connsiteY0" fmla="*/ 70122 h 3034913"/>
                <a:gd name="connsiteX1" fmla="*/ 204276 w 204276"/>
                <a:gd name="connsiteY1" fmla="*/ 0 h 3034913"/>
                <a:gd name="connsiteX2" fmla="*/ 193056 w 204276"/>
                <a:gd name="connsiteY2" fmla="*/ 3034913 h 3034913"/>
                <a:gd name="connsiteX3" fmla="*/ 8415 w 204276"/>
                <a:gd name="connsiteY3" fmla="*/ 2922717 h 3034913"/>
                <a:gd name="connsiteX4" fmla="*/ 0 w 204276"/>
                <a:gd name="connsiteY4" fmla="*/ 70122 h 3034913"/>
                <a:gd name="connsiteX0" fmla="*/ 0 w 204276"/>
                <a:gd name="connsiteY0" fmla="*/ 70122 h 3034913"/>
                <a:gd name="connsiteX1" fmla="*/ 204276 w 204276"/>
                <a:gd name="connsiteY1" fmla="*/ 0 h 3034913"/>
                <a:gd name="connsiteX2" fmla="*/ 193056 w 204276"/>
                <a:gd name="connsiteY2" fmla="*/ 3034913 h 3034913"/>
                <a:gd name="connsiteX3" fmla="*/ 8415 w 204276"/>
                <a:gd name="connsiteY3" fmla="*/ 2922717 h 3034913"/>
                <a:gd name="connsiteX4" fmla="*/ 0 w 204276"/>
                <a:gd name="connsiteY4" fmla="*/ 70122 h 3034913"/>
                <a:gd name="connsiteX0" fmla="*/ 0 w 204276"/>
                <a:gd name="connsiteY0" fmla="*/ 70122 h 3026498"/>
                <a:gd name="connsiteX1" fmla="*/ 204276 w 204276"/>
                <a:gd name="connsiteY1" fmla="*/ 0 h 3026498"/>
                <a:gd name="connsiteX2" fmla="*/ 198666 w 204276"/>
                <a:gd name="connsiteY2" fmla="*/ 3026498 h 3026498"/>
                <a:gd name="connsiteX3" fmla="*/ 8415 w 204276"/>
                <a:gd name="connsiteY3" fmla="*/ 2922717 h 3026498"/>
                <a:gd name="connsiteX4" fmla="*/ 0 w 204276"/>
                <a:gd name="connsiteY4" fmla="*/ 70122 h 3026498"/>
                <a:gd name="connsiteX0" fmla="*/ 0 w 204276"/>
                <a:gd name="connsiteY0" fmla="*/ 70122 h 3034624"/>
                <a:gd name="connsiteX1" fmla="*/ 204276 w 204276"/>
                <a:gd name="connsiteY1" fmla="*/ 0 h 3034624"/>
                <a:gd name="connsiteX2" fmla="*/ 198666 w 204276"/>
                <a:gd name="connsiteY2" fmla="*/ 3026498 h 3034624"/>
                <a:gd name="connsiteX3" fmla="*/ 8415 w 204276"/>
                <a:gd name="connsiteY3" fmla="*/ 2922717 h 3034624"/>
                <a:gd name="connsiteX4" fmla="*/ 0 w 204276"/>
                <a:gd name="connsiteY4" fmla="*/ 70122 h 3034624"/>
                <a:gd name="connsiteX0" fmla="*/ 0 w 204276"/>
                <a:gd name="connsiteY0" fmla="*/ 70122 h 3032908"/>
                <a:gd name="connsiteX1" fmla="*/ 204276 w 204276"/>
                <a:gd name="connsiteY1" fmla="*/ 0 h 3032908"/>
                <a:gd name="connsiteX2" fmla="*/ 198666 w 204276"/>
                <a:gd name="connsiteY2" fmla="*/ 3026498 h 3032908"/>
                <a:gd name="connsiteX3" fmla="*/ 2805 w 204276"/>
                <a:gd name="connsiteY3" fmla="*/ 2905888 h 3032908"/>
                <a:gd name="connsiteX4" fmla="*/ 0 w 204276"/>
                <a:gd name="connsiteY4" fmla="*/ 70122 h 3032908"/>
                <a:gd name="connsiteX0" fmla="*/ 0 w 338911"/>
                <a:gd name="connsiteY0" fmla="*/ 4333 h 3177487"/>
                <a:gd name="connsiteX1" fmla="*/ 338911 w 338911"/>
                <a:gd name="connsiteY1" fmla="*/ 144579 h 3177487"/>
                <a:gd name="connsiteX2" fmla="*/ 333301 w 338911"/>
                <a:gd name="connsiteY2" fmla="*/ 3171077 h 3177487"/>
                <a:gd name="connsiteX3" fmla="*/ 137440 w 338911"/>
                <a:gd name="connsiteY3" fmla="*/ 3050467 h 3177487"/>
                <a:gd name="connsiteX4" fmla="*/ 0 w 338911"/>
                <a:gd name="connsiteY4" fmla="*/ 4333 h 3177487"/>
                <a:gd name="connsiteX0" fmla="*/ 0 w 434278"/>
                <a:gd name="connsiteY0" fmla="*/ 14099 h 3187253"/>
                <a:gd name="connsiteX1" fmla="*/ 434278 w 434278"/>
                <a:gd name="connsiteY1" fmla="*/ 11295 h 3187253"/>
                <a:gd name="connsiteX2" fmla="*/ 333301 w 434278"/>
                <a:gd name="connsiteY2" fmla="*/ 3180843 h 3187253"/>
                <a:gd name="connsiteX3" fmla="*/ 137440 w 434278"/>
                <a:gd name="connsiteY3" fmla="*/ 3060233 h 3187253"/>
                <a:gd name="connsiteX4" fmla="*/ 0 w 434278"/>
                <a:gd name="connsiteY4" fmla="*/ 14099 h 3187253"/>
                <a:gd name="connsiteX0" fmla="*/ 0 w 434278"/>
                <a:gd name="connsiteY0" fmla="*/ 23525 h 3196679"/>
                <a:gd name="connsiteX1" fmla="*/ 434278 w 434278"/>
                <a:gd name="connsiteY1" fmla="*/ 20721 h 3196679"/>
                <a:gd name="connsiteX2" fmla="*/ 333301 w 434278"/>
                <a:gd name="connsiteY2" fmla="*/ 3190269 h 3196679"/>
                <a:gd name="connsiteX3" fmla="*/ 137440 w 434278"/>
                <a:gd name="connsiteY3" fmla="*/ 3069659 h 3196679"/>
                <a:gd name="connsiteX4" fmla="*/ 0 w 434278"/>
                <a:gd name="connsiteY4" fmla="*/ 23525 h 3196679"/>
                <a:gd name="connsiteX0" fmla="*/ 0 w 434278"/>
                <a:gd name="connsiteY0" fmla="*/ 25745 h 3198899"/>
                <a:gd name="connsiteX1" fmla="*/ 434278 w 434278"/>
                <a:gd name="connsiteY1" fmla="*/ 22941 h 3198899"/>
                <a:gd name="connsiteX2" fmla="*/ 333301 w 434278"/>
                <a:gd name="connsiteY2" fmla="*/ 3192489 h 3198899"/>
                <a:gd name="connsiteX3" fmla="*/ 137440 w 434278"/>
                <a:gd name="connsiteY3" fmla="*/ 3071879 h 3198899"/>
                <a:gd name="connsiteX4" fmla="*/ 0 w 434278"/>
                <a:gd name="connsiteY4" fmla="*/ 25745 h 3198899"/>
                <a:gd name="connsiteX0" fmla="*/ 5610 w 439888"/>
                <a:gd name="connsiteY0" fmla="*/ 25745 h 3197733"/>
                <a:gd name="connsiteX1" fmla="*/ 439888 w 439888"/>
                <a:gd name="connsiteY1" fmla="*/ 22941 h 3197733"/>
                <a:gd name="connsiteX2" fmla="*/ 338911 w 439888"/>
                <a:gd name="connsiteY2" fmla="*/ 3192489 h 3197733"/>
                <a:gd name="connsiteX3" fmla="*/ 0 w 439888"/>
                <a:gd name="connsiteY3" fmla="*/ 3055049 h 3197733"/>
                <a:gd name="connsiteX4" fmla="*/ 5610 w 439888"/>
                <a:gd name="connsiteY4" fmla="*/ 25745 h 3197733"/>
                <a:gd name="connsiteX0" fmla="*/ 5610 w 439888"/>
                <a:gd name="connsiteY0" fmla="*/ 25745 h 3196681"/>
                <a:gd name="connsiteX1" fmla="*/ 439888 w 439888"/>
                <a:gd name="connsiteY1" fmla="*/ 22941 h 3196681"/>
                <a:gd name="connsiteX2" fmla="*/ 338911 w 439888"/>
                <a:gd name="connsiteY2" fmla="*/ 3192489 h 3196681"/>
                <a:gd name="connsiteX3" fmla="*/ 0 w 439888"/>
                <a:gd name="connsiteY3" fmla="*/ 3032610 h 3196681"/>
                <a:gd name="connsiteX4" fmla="*/ 5610 w 439888"/>
                <a:gd name="connsiteY4" fmla="*/ 25745 h 3196681"/>
                <a:gd name="connsiteX0" fmla="*/ 5610 w 439888"/>
                <a:gd name="connsiteY0" fmla="*/ 25745 h 3088497"/>
                <a:gd name="connsiteX1" fmla="*/ 439888 w 439888"/>
                <a:gd name="connsiteY1" fmla="*/ 22941 h 3088497"/>
                <a:gd name="connsiteX2" fmla="*/ 431473 w 439888"/>
                <a:gd name="connsiteY2" fmla="*/ 3049438 h 3088497"/>
                <a:gd name="connsiteX3" fmla="*/ 0 w 439888"/>
                <a:gd name="connsiteY3" fmla="*/ 3032610 h 3088497"/>
                <a:gd name="connsiteX4" fmla="*/ 5610 w 439888"/>
                <a:gd name="connsiteY4" fmla="*/ 25745 h 3088497"/>
                <a:gd name="connsiteX0" fmla="*/ 5610 w 439888"/>
                <a:gd name="connsiteY0" fmla="*/ 25745 h 3107368"/>
                <a:gd name="connsiteX1" fmla="*/ 439888 w 439888"/>
                <a:gd name="connsiteY1" fmla="*/ 22941 h 3107368"/>
                <a:gd name="connsiteX2" fmla="*/ 431473 w 439888"/>
                <a:gd name="connsiteY2" fmla="*/ 3049438 h 3107368"/>
                <a:gd name="connsiteX3" fmla="*/ 0 w 439888"/>
                <a:gd name="connsiteY3" fmla="*/ 3032610 h 3107368"/>
                <a:gd name="connsiteX4" fmla="*/ 5610 w 439888"/>
                <a:gd name="connsiteY4" fmla="*/ 25745 h 3107368"/>
                <a:gd name="connsiteX0" fmla="*/ 5610 w 439888"/>
                <a:gd name="connsiteY0" fmla="*/ 25745 h 3105359"/>
                <a:gd name="connsiteX1" fmla="*/ 439888 w 439888"/>
                <a:gd name="connsiteY1" fmla="*/ 22941 h 3105359"/>
                <a:gd name="connsiteX2" fmla="*/ 431473 w 439888"/>
                <a:gd name="connsiteY2" fmla="*/ 3049438 h 3105359"/>
                <a:gd name="connsiteX3" fmla="*/ 0 w 439888"/>
                <a:gd name="connsiteY3" fmla="*/ 3032610 h 3105359"/>
                <a:gd name="connsiteX4" fmla="*/ 5610 w 439888"/>
                <a:gd name="connsiteY4" fmla="*/ 25745 h 3105359"/>
                <a:gd name="connsiteX0" fmla="*/ 5610 w 439888"/>
                <a:gd name="connsiteY0" fmla="*/ 25745 h 3100979"/>
                <a:gd name="connsiteX1" fmla="*/ 439888 w 439888"/>
                <a:gd name="connsiteY1" fmla="*/ 22941 h 3100979"/>
                <a:gd name="connsiteX2" fmla="*/ 425863 w 439888"/>
                <a:gd name="connsiteY2" fmla="*/ 3041023 h 3100979"/>
                <a:gd name="connsiteX3" fmla="*/ 0 w 439888"/>
                <a:gd name="connsiteY3" fmla="*/ 3032610 h 3100979"/>
                <a:gd name="connsiteX4" fmla="*/ 5610 w 439888"/>
                <a:gd name="connsiteY4" fmla="*/ 25745 h 3100979"/>
                <a:gd name="connsiteX0" fmla="*/ 5610 w 439888"/>
                <a:gd name="connsiteY0" fmla="*/ 25745 h 3108549"/>
                <a:gd name="connsiteX1" fmla="*/ 439888 w 439888"/>
                <a:gd name="connsiteY1" fmla="*/ 22941 h 3108549"/>
                <a:gd name="connsiteX2" fmla="*/ 425863 w 439888"/>
                <a:gd name="connsiteY2" fmla="*/ 3041023 h 3108549"/>
                <a:gd name="connsiteX3" fmla="*/ 0 w 439888"/>
                <a:gd name="connsiteY3" fmla="*/ 3032610 h 3108549"/>
                <a:gd name="connsiteX4" fmla="*/ 5610 w 439888"/>
                <a:gd name="connsiteY4" fmla="*/ 25745 h 3108549"/>
                <a:gd name="connsiteX0" fmla="*/ 5610 w 439888"/>
                <a:gd name="connsiteY0" fmla="*/ 25745 h 3108549"/>
                <a:gd name="connsiteX1" fmla="*/ 439888 w 439888"/>
                <a:gd name="connsiteY1" fmla="*/ 22941 h 3108549"/>
                <a:gd name="connsiteX2" fmla="*/ 425863 w 439888"/>
                <a:gd name="connsiteY2" fmla="*/ 3041023 h 3108549"/>
                <a:gd name="connsiteX3" fmla="*/ 0 w 439888"/>
                <a:gd name="connsiteY3" fmla="*/ 3032610 h 3108549"/>
                <a:gd name="connsiteX4" fmla="*/ 5610 w 439888"/>
                <a:gd name="connsiteY4" fmla="*/ 25745 h 3108549"/>
                <a:gd name="connsiteX0" fmla="*/ 5610 w 439888"/>
                <a:gd name="connsiteY0" fmla="*/ 25745 h 3109657"/>
                <a:gd name="connsiteX1" fmla="*/ 439888 w 439888"/>
                <a:gd name="connsiteY1" fmla="*/ 22941 h 3109657"/>
                <a:gd name="connsiteX2" fmla="*/ 425863 w 439888"/>
                <a:gd name="connsiteY2" fmla="*/ 3041023 h 3109657"/>
                <a:gd name="connsiteX3" fmla="*/ 0 w 439888"/>
                <a:gd name="connsiteY3" fmla="*/ 3032610 h 3109657"/>
                <a:gd name="connsiteX4" fmla="*/ 5610 w 439888"/>
                <a:gd name="connsiteY4" fmla="*/ 25745 h 3109657"/>
                <a:gd name="connsiteX0" fmla="*/ 5610 w 439888"/>
                <a:gd name="connsiteY0" fmla="*/ 25745 h 3103784"/>
                <a:gd name="connsiteX1" fmla="*/ 439888 w 439888"/>
                <a:gd name="connsiteY1" fmla="*/ 22941 h 3103784"/>
                <a:gd name="connsiteX2" fmla="*/ 425863 w 439888"/>
                <a:gd name="connsiteY2" fmla="*/ 3029803 h 3103784"/>
                <a:gd name="connsiteX3" fmla="*/ 0 w 439888"/>
                <a:gd name="connsiteY3" fmla="*/ 3032610 h 3103784"/>
                <a:gd name="connsiteX4" fmla="*/ 5610 w 439888"/>
                <a:gd name="connsiteY4" fmla="*/ 25745 h 3103784"/>
                <a:gd name="connsiteX0" fmla="*/ 5610 w 439888"/>
                <a:gd name="connsiteY0" fmla="*/ 25745 h 3111331"/>
                <a:gd name="connsiteX1" fmla="*/ 439888 w 439888"/>
                <a:gd name="connsiteY1" fmla="*/ 22941 h 3111331"/>
                <a:gd name="connsiteX2" fmla="*/ 425863 w 439888"/>
                <a:gd name="connsiteY2" fmla="*/ 3029803 h 3111331"/>
                <a:gd name="connsiteX3" fmla="*/ 0 w 439888"/>
                <a:gd name="connsiteY3" fmla="*/ 3032610 h 3111331"/>
                <a:gd name="connsiteX4" fmla="*/ 5610 w 439888"/>
                <a:gd name="connsiteY4" fmla="*/ 25745 h 311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888" h="3111331">
                  <a:moveTo>
                    <a:pt x="5610" y="25745"/>
                  </a:moveTo>
                  <a:cubicBezTo>
                    <a:pt x="75572" y="-14459"/>
                    <a:pt x="336267" y="-1369"/>
                    <a:pt x="439888" y="22941"/>
                  </a:cubicBezTo>
                  <a:lnTo>
                    <a:pt x="425863" y="3029803"/>
                  </a:lnTo>
                  <a:cubicBezTo>
                    <a:pt x="282973" y="3149478"/>
                    <a:pt x="58741" y="3126108"/>
                    <a:pt x="0" y="3032610"/>
                  </a:cubicBezTo>
                  <a:lnTo>
                    <a:pt x="5610" y="25745"/>
                  </a:lnTo>
                  <a:close/>
                </a:path>
              </a:pathLst>
            </a:custGeom>
            <a:gradFill>
              <a:gsLst>
                <a:gs pos="97917">
                  <a:srgbClr val="FF0000"/>
                </a:gs>
                <a:gs pos="0">
                  <a:srgbClr val="FF0000"/>
                </a:gs>
                <a:gs pos="49000">
                  <a:srgbClr val="A20000"/>
                </a:gs>
              </a:gsLst>
              <a:lin ang="108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26" name="Rectangle 4"/>
            <p:cNvSpPr/>
            <p:nvPr/>
          </p:nvSpPr>
          <p:spPr>
            <a:xfrm flipH="1">
              <a:off x="4541357" y="1841886"/>
              <a:ext cx="209885" cy="3036464"/>
            </a:xfrm>
            <a:custGeom>
              <a:avLst/>
              <a:gdLst>
                <a:gd name="connsiteX0" fmla="*/ 0 w 198666"/>
                <a:gd name="connsiteY0" fmla="*/ 0 h 2956376"/>
                <a:gd name="connsiteX1" fmla="*/ 198666 w 198666"/>
                <a:gd name="connsiteY1" fmla="*/ 0 h 2956376"/>
                <a:gd name="connsiteX2" fmla="*/ 198666 w 198666"/>
                <a:gd name="connsiteY2" fmla="*/ 2956376 h 2956376"/>
                <a:gd name="connsiteX3" fmla="*/ 0 w 198666"/>
                <a:gd name="connsiteY3" fmla="*/ 2956376 h 2956376"/>
                <a:gd name="connsiteX4" fmla="*/ 0 w 198666"/>
                <a:gd name="connsiteY4" fmla="*/ 0 h 2956376"/>
                <a:gd name="connsiteX0" fmla="*/ 0 w 209886"/>
                <a:gd name="connsiteY0" fmla="*/ 78537 h 3034913"/>
                <a:gd name="connsiteX1" fmla="*/ 209886 w 209886"/>
                <a:gd name="connsiteY1" fmla="*/ 0 h 3034913"/>
                <a:gd name="connsiteX2" fmla="*/ 198666 w 209886"/>
                <a:gd name="connsiteY2" fmla="*/ 3034913 h 3034913"/>
                <a:gd name="connsiteX3" fmla="*/ 0 w 209886"/>
                <a:gd name="connsiteY3" fmla="*/ 3034913 h 3034913"/>
                <a:gd name="connsiteX4" fmla="*/ 0 w 209886"/>
                <a:gd name="connsiteY4" fmla="*/ 78537 h 3034913"/>
                <a:gd name="connsiteX0" fmla="*/ 0 w 209886"/>
                <a:gd name="connsiteY0" fmla="*/ 78537 h 3034913"/>
                <a:gd name="connsiteX1" fmla="*/ 209886 w 209886"/>
                <a:gd name="connsiteY1" fmla="*/ 0 h 3034913"/>
                <a:gd name="connsiteX2" fmla="*/ 198666 w 209886"/>
                <a:gd name="connsiteY2" fmla="*/ 3034913 h 3034913"/>
                <a:gd name="connsiteX3" fmla="*/ 0 w 209886"/>
                <a:gd name="connsiteY3" fmla="*/ 3034913 h 3034913"/>
                <a:gd name="connsiteX4" fmla="*/ 0 w 209886"/>
                <a:gd name="connsiteY4" fmla="*/ 78537 h 3034913"/>
                <a:gd name="connsiteX0" fmla="*/ 5610 w 209886"/>
                <a:gd name="connsiteY0" fmla="*/ 70122 h 3034913"/>
                <a:gd name="connsiteX1" fmla="*/ 209886 w 209886"/>
                <a:gd name="connsiteY1" fmla="*/ 0 h 3034913"/>
                <a:gd name="connsiteX2" fmla="*/ 198666 w 209886"/>
                <a:gd name="connsiteY2" fmla="*/ 3034913 h 3034913"/>
                <a:gd name="connsiteX3" fmla="*/ 0 w 209886"/>
                <a:gd name="connsiteY3" fmla="*/ 3034913 h 3034913"/>
                <a:gd name="connsiteX4" fmla="*/ 5610 w 209886"/>
                <a:gd name="connsiteY4" fmla="*/ 70122 h 3034913"/>
                <a:gd name="connsiteX0" fmla="*/ 5610 w 209886"/>
                <a:gd name="connsiteY0" fmla="*/ 70122 h 3034913"/>
                <a:gd name="connsiteX1" fmla="*/ 209886 w 209886"/>
                <a:gd name="connsiteY1" fmla="*/ 0 h 3034913"/>
                <a:gd name="connsiteX2" fmla="*/ 198666 w 209886"/>
                <a:gd name="connsiteY2" fmla="*/ 3034913 h 3034913"/>
                <a:gd name="connsiteX3" fmla="*/ 0 w 209886"/>
                <a:gd name="connsiteY3" fmla="*/ 3034913 h 3034913"/>
                <a:gd name="connsiteX4" fmla="*/ 5610 w 209886"/>
                <a:gd name="connsiteY4" fmla="*/ 70122 h 3034913"/>
                <a:gd name="connsiteX0" fmla="*/ 0 w 204276"/>
                <a:gd name="connsiteY0" fmla="*/ 70122 h 3034913"/>
                <a:gd name="connsiteX1" fmla="*/ 204276 w 204276"/>
                <a:gd name="connsiteY1" fmla="*/ 0 h 3034913"/>
                <a:gd name="connsiteX2" fmla="*/ 193056 w 204276"/>
                <a:gd name="connsiteY2" fmla="*/ 3034913 h 3034913"/>
                <a:gd name="connsiteX3" fmla="*/ 8415 w 204276"/>
                <a:gd name="connsiteY3" fmla="*/ 2922717 h 3034913"/>
                <a:gd name="connsiteX4" fmla="*/ 0 w 204276"/>
                <a:gd name="connsiteY4" fmla="*/ 70122 h 3034913"/>
                <a:gd name="connsiteX0" fmla="*/ 0 w 204276"/>
                <a:gd name="connsiteY0" fmla="*/ 70122 h 3034913"/>
                <a:gd name="connsiteX1" fmla="*/ 204276 w 204276"/>
                <a:gd name="connsiteY1" fmla="*/ 0 h 3034913"/>
                <a:gd name="connsiteX2" fmla="*/ 193056 w 204276"/>
                <a:gd name="connsiteY2" fmla="*/ 3034913 h 3034913"/>
                <a:gd name="connsiteX3" fmla="*/ 8415 w 204276"/>
                <a:gd name="connsiteY3" fmla="*/ 2922717 h 3034913"/>
                <a:gd name="connsiteX4" fmla="*/ 0 w 204276"/>
                <a:gd name="connsiteY4" fmla="*/ 70122 h 3034913"/>
                <a:gd name="connsiteX0" fmla="*/ 0 w 204276"/>
                <a:gd name="connsiteY0" fmla="*/ 70122 h 3026498"/>
                <a:gd name="connsiteX1" fmla="*/ 204276 w 204276"/>
                <a:gd name="connsiteY1" fmla="*/ 0 h 3026498"/>
                <a:gd name="connsiteX2" fmla="*/ 198666 w 204276"/>
                <a:gd name="connsiteY2" fmla="*/ 3026498 h 3026498"/>
                <a:gd name="connsiteX3" fmla="*/ 8415 w 204276"/>
                <a:gd name="connsiteY3" fmla="*/ 2922717 h 3026498"/>
                <a:gd name="connsiteX4" fmla="*/ 0 w 204276"/>
                <a:gd name="connsiteY4" fmla="*/ 70122 h 3026498"/>
                <a:gd name="connsiteX0" fmla="*/ 0 w 204276"/>
                <a:gd name="connsiteY0" fmla="*/ 70122 h 3034624"/>
                <a:gd name="connsiteX1" fmla="*/ 204276 w 204276"/>
                <a:gd name="connsiteY1" fmla="*/ 0 h 3034624"/>
                <a:gd name="connsiteX2" fmla="*/ 198666 w 204276"/>
                <a:gd name="connsiteY2" fmla="*/ 3026498 h 3034624"/>
                <a:gd name="connsiteX3" fmla="*/ 8415 w 204276"/>
                <a:gd name="connsiteY3" fmla="*/ 2922717 h 3034624"/>
                <a:gd name="connsiteX4" fmla="*/ 0 w 204276"/>
                <a:gd name="connsiteY4" fmla="*/ 70122 h 3034624"/>
                <a:gd name="connsiteX0" fmla="*/ 0 w 204276"/>
                <a:gd name="connsiteY0" fmla="*/ 70122 h 3032908"/>
                <a:gd name="connsiteX1" fmla="*/ 204276 w 204276"/>
                <a:gd name="connsiteY1" fmla="*/ 0 h 3032908"/>
                <a:gd name="connsiteX2" fmla="*/ 198666 w 204276"/>
                <a:gd name="connsiteY2" fmla="*/ 3026498 h 3032908"/>
                <a:gd name="connsiteX3" fmla="*/ 2805 w 204276"/>
                <a:gd name="connsiteY3" fmla="*/ 2905888 h 3032908"/>
                <a:gd name="connsiteX4" fmla="*/ 0 w 204276"/>
                <a:gd name="connsiteY4" fmla="*/ 70122 h 3032908"/>
                <a:gd name="connsiteX0" fmla="*/ 0 w 204276"/>
                <a:gd name="connsiteY0" fmla="*/ 70122 h 3010546"/>
                <a:gd name="connsiteX1" fmla="*/ 204276 w 204276"/>
                <a:gd name="connsiteY1" fmla="*/ 0 h 3010546"/>
                <a:gd name="connsiteX2" fmla="*/ 195861 w 204276"/>
                <a:gd name="connsiteY2" fmla="*/ 3001254 h 3010546"/>
                <a:gd name="connsiteX3" fmla="*/ 2805 w 204276"/>
                <a:gd name="connsiteY3" fmla="*/ 2905888 h 3010546"/>
                <a:gd name="connsiteX4" fmla="*/ 0 w 204276"/>
                <a:gd name="connsiteY4" fmla="*/ 70122 h 3010546"/>
                <a:gd name="connsiteX0" fmla="*/ 0 w 204276"/>
                <a:gd name="connsiteY0" fmla="*/ 70122 h 3032401"/>
                <a:gd name="connsiteX1" fmla="*/ 204276 w 204276"/>
                <a:gd name="connsiteY1" fmla="*/ 0 h 3032401"/>
                <a:gd name="connsiteX2" fmla="*/ 195861 w 204276"/>
                <a:gd name="connsiteY2" fmla="*/ 3001254 h 3032401"/>
                <a:gd name="connsiteX3" fmla="*/ 2805 w 204276"/>
                <a:gd name="connsiteY3" fmla="*/ 2905888 h 3032401"/>
                <a:gd name="connsiteX4" fmla="*/ 0 w 204276"/>
                <a:gd name="connsiteY4" fmla="*/ 70122 h 3032401"/>
                <a:gd name="connsiteX0" fmla="*/ 0 w 204276"/>
                <a:gd name="connsiteY0" fmla="*/ 70122 h 3036214"/>
                <a:gd name="connsiteX1" fmla="*/ 204276 w 204276"/>
                <a:gd name="connsiteY1" fmla="*/ 0 h 3036214"/>
                <a:gd name="connsiteX2" fmla="*/ 195861 w 204276"/>
                <a:gd name="connsiteY2" fmla="*/ 3001254 h 3036214"/>
                <a:gd name="connsiteX3" fmla="*/ 2805 w 204276"/>
                <a:gd name="connsiteY3" fmla="*/ 2905888 h 3036214"/>
                <a:gd name="connsiteX4" fmla="*/ 0 w 204276"/>
                <a:gd name="connsiteY4" fmla="*/ 70122 h 3036214"/>
                <a:gd name="connsiteX0" fmla="*/ 0 w 195861"/>
                <a:gd name="connsiteY0" fmla="*/ 72927 h 3039019"/>
                <a:gd name="connsiteX1" fmla="*/ 179031 w 195861"/>
                <a:gd name="connsiteY1" fmla="*/ 0 h 3039019"/>
                <a:gd name="connsiteX2" fmla="*/ 195861 w 195861"/>
                <a:gd name="connsiteY2" fmla="*/ 3004059 h 3039019"/>
                <a:gd name="connsiteX3" fmla="*/ 2805 w 195861"/>
                <a:gd name="connsiteY3" fmla="*/ 2908693 h 3039019"/>
                <a:gd name="connsiteX4" fmla="*/ 0 w 195861"/>
                <a:gd name="connsiteY4" fmla="*/ 72927 h 3039019"/>
                <a:gd name="connsiteX0" fmla="*/ 0 w 209885"/>
                <a:gd name="connsiteY0" fmla="*/ 72927 h 3039019"/>
                <a:gd name="connsiteX1" fmla="*/ 193055 w 209885"/>
                <a:gd name="connsiteY1" fmla="*/ 0 h 3039019"/>
                <a:gd name="connsiteX2" fmla="*/ 209885 w 209885"/>
                <a:gd name="connsiteY2" fmla="*/ 3004059 h 3039019"/>
                <a:gd name="connsiteX3" fmla="*/ 16829 w 209885"/>
                <a:gd name="connsiteY3" fmla="*/ 2908693 h 3039019"/>
                <a:gd name="connsiteX4" fmla="*/ 0 w 209885"/>
                <a:gd name="connsiteY4" fmla="*/ 72927 h 3039019"/>
                <a:gd name="connsiteX0" fmla="*/ 0 w 209885"/>
                <a:gd name="connsiteY0" fmla="*/ 72927 h 3036464"/>
                <a:gd name="connsiteX1" fmla="*/ 193055 w 209885"/>
                <a:gd name="connsiteY1" fmla="*/ 0 h 3036464"/>
                <a:gd name="connsiteX2" fmla="*/ 209885 w 209885"/>
                <a:gd name="connsiteY2" fmla="*/ 3004059 h 3036464"/>
                <a:gd name="connsiteX3" fmla="*/ 14024 w 209885"/>
                <a:gd name="connsiteY3" fmla="*/ 2897474 h 3036464"/>
                <a:gd name="connsiteX4" fmla="*/ 0 w 209885"/>
                <a:gd name="connsiteY4" fmla="*/ 72927 h 303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885" h="3036464">
                  <a:moveTo>
                    <a:pt x="0" y="72927"/>
                  </a:moveTo>
                  <a:cubicBezTo>
                    <a:pt x="58743" y="38333"/>
                    <a:pt x="120288" y="9349"/>
                    <a:pt x="193055" y="0"/>
                  </a:cubicBezTo>
                  <a:lnTo>
                    <a:pt x="209885" y="3004059"/>
                  </a:lnTo>
                  <a:cubicBezTo>
                    <a:pt x="103459" y="3078856"/>
                    <a:pt x="19472" y="3016215"/>
                    <a:pt x="14024" y="2897474"/>
                  </a:cubicBezTo>
                  <a:cubicBezTo>
                    <a:pt x="8414" y="1952219"/>
                    <a:pt x="5610" y="1018182"/>
                    <a:pt x="0" y="72927"/>
                  </a:cubicBezTo>
                  <a:close/>
                </a:path>
              </a:pathLst>
            </a:custGeom>
            <a:gradFill>
              <a:gsLst>
                <a:gs pos="98000">
                  <a:srgbClr val="FF0000"/>
                </a:gs>
                <a:gs pos="3000">
                  <a:srgbClr val="A20000"/>
                </a:gs>
              </a:gsLst>
              <a:lin ang="10800000" scaled="1"/>
            </a:gra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27" name="Rectangle 10"/>
            <p:cNvSpPr/>
            <p:nvPr/>
          </p:nvSpPr>
          <p:spPr>
            <a:xfrm>
              <a:off x="3925061" y="4764880"/>
              <a:ext cx="812234" cy="1217867"/>
            </a:xfrm>
            <a:custGeom>
              <a:avLst/>
              <a:gdLst>
                <a:gd name="connsiteX0" fmla="*/ 0 w 824141"/>
                <a:gd name="connsiteY0" fmla="*/ 0 h 1219200"/>
                <a:gd name="connsiteX1" fmla="*/ 824141 w 824141"/>
                <a:gd name="connsiteY1" fmla="*/ 0 h 1219200"/>
                <a:gd name="connsiteX2" fmla="*/ 824141 w 824141"/>
                <a:gd name="connsiteY2" fmla="*/ 1219200 h 1219200"/>
                <a:gd name="connsiteX3" fmla="*/ 0 w 824141"/>
                <a:gd name="connsiteY3" fmla="*/ 1219200 h 1219200"/>
                <a:gd name="connsiteX4" fmla="*/ 0 w 824141"/>
                <a:gd name="connsiteY4" fmla="*/ 0 h 1219200"/>
                <a:gd name="connsiteX0" fmla="*/ 0 w 824141"/>
                <a:gd name="connsiteY0" fmla="*/ 0 h 1245394"/>
                <a:gd name="connsiteX1" fmla="*/ 824141 w 824141"/>
                <a:gd name="connsiteY1" fmla="*/ 26194 h 1245394"/>
                <a:gd name="connsiteX2" fmla="*/ 824141 w 824141"/>
                <a:gd name="connsiteY2" fmla="*/ 1245394 h 1245394"/>
                <a:gd name="connsiteX3" fmla="*/ 0 w 824141"/>
                <a:gd name="connsiteY3" fmla="*/ 1245394 h 1245394"/>
                <a:gd name="connsiteX4" fmla="*/ 0 w 824141"/>
                <a:gd name="connsiteY4" fmla="*/ 0 h 1245394"/>
                <a:gd name="connsiteX0" fmla="*/ 0 w 824141"/>
                <a:gd name="connsiteY0" fmla="*/ 0 h 1245394"/>
                <a:gd name="connsiteX1" fmla="*/ 313565 w 824141"/>
                <a:gd name="connsiteY1" fmla="*/ 7144 h 1245394"/>
                <a:gd name="connsiteX2" fmla="*/ 824141 w 824141"/>
                <a:gd name="connsiteY2" fmla="*/ 26194 h 1245394"/>
                <a:gd name="connsiteX3" fmla="*/ 824141 w 824141"/>
                <a:gd name="connsiteY3" fmla="*/ 1245394 h 1245394"/>
                <a:gd name="connsiteX4" fmla="*/ 0 w 824141"/>
                <a:gd name="connsiteY4" fmla="*/ 1245394 h 1245394"/>
                <a:gd name="connsiteX5" fmla="*/ 0 w 824141"/>
                <a:gd name="connsiteY5" fmla="*/ 0 h 1245394"/>
                <a:gd name="connsiteX0" fmla="*/ 0 w 824141"/>
                <a:gd name="connsiteY0" fmla="*/ 0 h 1245394"/>
                <a:gd name="connsiteX1" fmla="*/ 313565 w 824141"/>
                <a:gd name="connsiteY1" fmla="*/ 7144 h 1245394"/>
                <a:gd name="connsiteX2" fmla="*/ 577884 w 824141"/>
                <a:gd name="connsiteY2" fmla="*/ 14288 h 1245394"/>
                <a:gd name="connsiteX3" fmla="*/ 824141 w 824141"/>
                <a:gd name="connsiteY3" fmla="*/ 26194 h 1245394"/>
                <a:gd name="connsiteX4" fmla="*/ 824141 w 824141"/>
                <a:gd name="connsiteY4" fmla="*/ 1245394 h 1245394"/>
                <a:gd name="connsiteX5" fmla="*/ 0 w 824141"/>
                <a:gd name="connsiteY5" fmla="*/ 1245394 h 1245394"/>
                <a:gd name="connsiteX6" fmla="*/ 0 w 824141"/>
                <a:gd name="connsiteY6" fmla="*/ 0 h 1245394"/>
                <a:gd name="connsiteX0" fmla="*/ 0 w 824141"/>
                <a:gd name="connsiteY0" fmla="*/ 0 h 1245394"/>
                <a:gd name="connsiteX1" fmla="*/ 313565 w 824141"/>
                <a:gd name="connsiteY1" fmla="*/ 7144 h 1245394"/>
                <a:gd name="connsiteX2" fmla="*/ 623127 w 824141"/>
                <a:gd name="connsiteY2" fmla="*/ 73819 h 1245394"/>
                <a:gd name="connsiteX3" fmla="*/ 824141 w 824141"/>
                <a:gd name="connsiteY3" fmla="*/ 26194 h 1245394"/>
                <a:gd name="connsiteX4" fmla="*/ 824141 w 824141"/>
                <a:gd name="connsiteY4" fmla="*/ 1245394 h 1245394"/>
                <a:gd name="connsiteX5" fmla="*/ 0 w 824141"/>
                <a:gd name="connsiteY5" fmla="*/ 1245394 h 1245394"/>
                <a:gd name="connsiteX6" fmla="*/ 0 w 824141"/>
                <a:gd name="connsiteY6" fmla="*/ 0 h 1245394"/>
                <a:gd name="connsiteX0" fmla="*/ 0 w 824141"/>
                <a:gd name="connsiteY0" fmla="*/ 0 h 1245394"/>
                <a:gd name="connsiteX1" fmla="*/ 313565 w 824141"/>
                <a:gd name="connsiteY1" fmla="*/ 7144 h 1245394"/>
                <a:gd name="connsiteX2" fmla="*/ 623127 w 824141"/>
                <a:gd name="connsiteY2" fmla="*/ 73819 h 1245394"/>
                <a:gd name="connsiteX3" fmla="*/ 819378 w 824141"/>
                <a:gd name="connsiteY3" fmla="*/ 14287 h 1245394"/>
                <a:gd name="connsiteX4" fmla="*/ 824141 w 824141"/>
                <a:gd name="connsiteY4" fmla="*/ 1245394 h 1245394"/>
                <a:gd name="connsiteX5" fmla="*/ 0 w 824141"/>
                <a:gd name="connsiteY5" fmla="*/ 1245394 h 1245394"/>
                <a:gd name="connsiteX6" fmla="*/ 0 w 824141"/>
                <a:gd name="connsiteY6" fmla="*/ 0 h 1245394"/>
                <a:gd name="connsiteX0" fmla="*/ 0 w 824141"/>
                <a:gd name="connsiteY0" fmla="*/ 0 h 1245394"/>
                <a:gd name="connsiteX1" fmla="*/ 189740 w 824141"/>
                <a:gd name="connsiteY1" fmla="*/ 73819 h 1245394"/>
                <a:gd name="connsiteX2" fmla="*/ 623127 w 824141"/>
                <a:gd name="connsiteY2" fmla="*/ 73819 h 1245394"/>
                <a:gd name="connsiteX3" fmla="*/ 819378 w 824141"/>
                <a:gd name="connsiteY3" fmla="*/ 14287 h 1245394"/>
                <a:gd name="connsiteX4" fmla="*/ 824141 w 824141"/>
                <a:gd name="connsiteY4" fmla="*/ 1245394 h 1245394"/>
                <a:gd name="connsiteX5" fmla="*/ 0 w 824141"/>
                <a:gd name="connsiteY5" fmla="*/ 1245394 h 1245394"/>
                <a:gd name="connsiteX6" fmla="*/ 0 w 824141"/>
                <a:gd name="connsiteY6" fmla="*/ 0 h 1245394"/>
                <a:gd name="connsiteX0" fmla="*/ 0 w 824141"/>
                <a:gd name="connsiteY0" fmla="*/ 0 h 1245394"/>
                <a:gd name="connsiteX1" fmla="*/ 189740 w 824141"/>
                <a:gd name="connsiteY1" fmla="*/ 73819 h 1245394"/>
                <a:gd name="connsiteX2" fmla="*/ 623127 w 824141"/>
                <a:gd name="connsiteY2" fmla="*/ 73819 h 1245394"/>
                <a:gd name="connsiteX3" fmla="*/ 819378 w 824141"/>
                <a:gd name="connsiteY3" fmla="*/ 14287 h 1245394"/>
                <a:gd name="connsiteX4" fmla="*/ 824141 w 824141"/>
                <a:gd name="connsiteY4" fmla="*/ 1245394 h 1245394"/>
                <a:gd name="connsiteX5" fmla="*/ 0 w 824141"/>
                <a:gd name="connsiteY5" fmla="*/ 1245394 h 1245394"/>
                <a:gd name="connsiteX6" fmla="*/ 0 w 824141"/>
                <a:gd name="connsiteY6" fmla="*/ 0 h 1245394"/>
                <a:gd name="connsiteX0" fmla="*/ 0 w 824141"/>
                <a:gd name="connsiteY0" fmla="*/ 0 h 1245394"/>
                <a:gd name="connsiteX1" fmla="*/ 189740 w 824141"/>
                <a:gd name="connsiteY1" fmla="*/ 73819 h 1245394"/>
                <a:gd name="connsiteX2" fmla="*/ 623127 w 824141"/>
                <a:gd name="connsiteY2" fmla="*/ 73819 h 1245394"/>
                <a:gd name="connsiteX3" fmla="*/ 819378 w 824141"/>
                <a:gd name="connsiteY3" fmla="*/ 14287 h 1245394"/>
                <a:gd name="connsiteX4" fmla="*/ 824141 w 824141"/>
                <a:gd name="connsiteY4" fmla="*/ 1245394 h 1245394"/>
                <a:gd name="connsiteX5" fmla="*/ 0 w 824141"/>
                <a:gd name="connsiteY5" fmla="*/ 1245394 h 1245394"/>
                <a:gd name="connsiteX6" fmla="*/ 0 w 824141"/>
                <a:gd name="connsiteY6" fmla="*/ 0 h 1245394"/>
                <a:gd name="connsiteX0" fmla="*/ 0 w 824141"/>
                <a:gd name="connsiteY0" fmla="*/ 0 h 1245394"/>
                <a:gd name="connsiteX1" fmla="*/ 189740 w 824141"/>
                <a:gd name="connsiteY1" fmla="*/ 73819 h 1245394"/>
                <a:gd name="connsiteX2" fmla="*/ 623127 w 824141"/>
                <a:gd name="connsiteY2" fmla="*/ 73819 h 1245394"/>
                <a:gd name="connsiteX3" fmla="*/ 819378 w 824141"/>
                <a:gd name="connsiteY3" fmla="*/ 14287 h 1245394"/>
                <a:gd name="connsiteX4" fmla="*/ 824141 w 824141"/>
                <a:gd name="connsiteY4" fmla="*/ 1245394 h 1245394"/>
                <a:gd name="connsiteX5" fmla="*/ 0 w 824141"/>
                <a:gd name="connsiteY5" fmla="*/ 1245394 h 1245394"/>
                <a:gd name="connsiteX6" fmla="*/ 0 w 824141"/>
                <a:gd name="connsiteY6" fmla="*/ 0 h 1245394"/>
                <a:gd name="connsiteX0" fmla="*/ 0 w 824141"/>
                <a:gd name="connsiteY0" fmla="*/ 0 h 1245394"/>
                <a:gd name="connsiteX1" fmla="*/ 189740 w 824141"/>
                <a:gd name="connsiteY1" fmla="*/ 73819 h 1245394"/>
                <a:gd name="connsiteX2" fmla="*/ 623127 w 824141"/>
                <a:gd name="connsiteY2" fmla="*/ 73819 h 1245394"/>
                <a:gd name="connsiteX3" fmla="*/ 819378 w 824141"/>
                <a:gd name="connsiteY3" fmla="*/ 14287 h 1245394"/>
                <a:gd name="connsiteX4" fmla="*/ 824141 w 824141"/>
                <a:gd name="connsiteY4" fmla="*/ 1245394 h 1245394"/>
                <a:gd name="connsiteX5" fmla="*/ 0 w 824141"/>
                <a:gd name="connsiteY5" fmla="*/ 1245394 h 1245394"/>
                <a:gd name="connsiteX6" fmla="*/ 0 w 824141"/>
                <a:gd name="connsiteY6" fmla="*/ 0 h 1245394"/>
                <a:gd name="connsiteX0" fmla="*/ 0 w 824141"/>
                <a:gd name="connsiteY0" fmla="*/ 0 h 1245394"/>
                <a:gd name="connsiteX1" fmla="*/ 189740 w 824141"/>
                <a:gd name="connsiteY1" fmla="*/ 73819 h 1245394"/>
                <a:gd name="connsiteX2" fmla="*/ 623127 w 824141"/>
                <a:gd name="connsiteY2" fmla="*/ 73819 h 1245394"/>
                <a:gd name="connsiteX3" fmla="*/ 816997 w 824141"/>
                <a:gd name="connsiteY3" fmla="*/ 4762 h 1245394"/>
                <a:gd name="connsiteX4" fmla="*/ 824141 w 824141"/>
                <a:gd name="connsiteY4" fmla="*/ 1245394 h 1245394"/>
                <a:gd name="connsiteX5" fmla="*/ 0 w 824141"/>
                <a:gd name="connsiteY5" fmla="*/ 1245394 h 1245394"/>
                <a:gd name="connsiteX6" fmla="*/ 0 w 824141"/>
                <a:gd name="connsiteY6" fmla="*/ 0 h 1245394"/>
                <a:gd name="connsiteX0" fmla="*/ 0 w 824141"/>
                <a:gd name="connsiteY0" fmla="*/ 0 h 1245394"/>
                <a:gd name="connsiteX1" fmla="*/ 189740 w 824141"/>
                <a:gd name="connsiteY1" fmla="*/ 73819 h 1245394"/>
                <a:gd name="connsiteX2" fmla="*/ 623127 w 824141"/>
                <a:gd name="connsiteY2" fmla="*/ 73819 h 1245394"/>
                <a:gd name="connsiteX3" fmla="*/ 816997 w 824141"/>
                <a:gd name="connsiteY3" fmla="*/ 4762 h 1245394"/>
                <a:gd name="connsiteX4" fmla="*/ 824141 w 824141"/>
                <a:gd name="connsiteY4" fmla="*/ 1245394 h 1245394"/>
                <a:gd name="connsiteX5" fmla="*/ 0 w 824141"/>
                <a:gd name="connsiteY5" fmla="*/ 1245394 h 1245394"/>
                <a:gd name="connsiteX6" fmla="*/ 0 w 824141"/>
                <a:gd name="connsiteY6" fmla="*/ 0 h 1245394"/>
                <a:gd name="connsiteX0" fmla="*/ 0 w 824141"/>
                <a:gd name="connsiteY0" fmla="*/ 0 h 1245394"/>
                <a:gd name="connsiteX1" fmla="*/ 189740 w 824141"/>
                <a:gd name="connsiteY1" fmla="*/ 73819 h 1245394"/>
                <a:gd name="connsiteX2" fmla="*/ 623127 w 824141"/>
                <a:gd name="connsiteY2" fmla="*/ 73819 h 1245394"/>
                <a:gd name="connsiteX3" fmla="*/ 816997 w 824141"/>
                <a:gd name="connsiteY3" fmla="*/ 4762 h 1245394"/>
                <a:gd name="connsiteX4" fmla="*/ 824141 w 824141"/>
                <a:gd name="connsiteY4" fmla="*/ 1245394 h 1245394"/>
                <a:gd name="connsiteX5" fmla="*/ 0 w 824141"/>
                <a:gd name="connsiteY5" fmla="*/ 1245394 h 1245394"/>
                <a:gd name="connsiteX6" fmla="*/ 0 w 824141"/>
                <a:gd name="connsiteY6" fmla="*/ 0 h 1245394"/>
                <a:gd name="connsiteX0" fmla="*/ 0 w 824141"/>
                <a:gd name="connsiteY0" fmla="*/ 0 h 1245394"/>
                <a:gd name="connsiteX1" fmla="*/ 189740 w 824141"/>
                <a:gd name="connsiteY1" fmla="*/ 73819 h 1245394"/>
                <a:gd name="connsiteX2" fmla="*/ 623127 w 824141"/>
                <a:gd name="connsiteY2" fmla="*/ 73819 h 1245394"/>
                <a:gd name="connsiteX3" fmla="*/ 816997 w 824141"/>
                <a:gd name="connsiteY3" fmla="*/ 4762 h 1245394"/>
                <a:gd name="connsiteX4" fmla="*/ 824141 w 824141"/>
                <a:gd name="connsiteY4" fmla="*/ 1245394 h 1245394"/>
                <a:gd name="connsiteX5" fmla="*/ 0 w 824141"/>
                <a:gd name="connsiteY5" fmla="*/ 1245394 h 1245394"/>
                <a:gd name="connsiteX6" fmla="*/ 0 w 824141"/>
                <a:gd name="connsiteY6" fmla="*/ 0 h 1245394"/>
                <a:gd name="connsiteX0" fmla="*/ 0 w 824141"/>
                <a:gd name="connsiteY0" fmla="*/ 0 h 1245394"/>
                <a:gd name="connsiteX1" fmla="*/ 189740 w 824141"/>
                <a:gd name="connsiteY1" fmla="*/ 73819 h 1245394"/>
                <a:gd name="connsiteX2" fmla="*/ 623127 w 824141"/>
                <a:gd name="connsiteY2" fmla="*/ 73819 h 1245394"/>
                <a:gd name="connsiteX3" fmla="*/ 816997 w 824141"/>
                <a:gd name="connsiteY3" fmla="*/ 4762 h 1245394"/>
                <a:gd name="connsiteX4" fmla="*/ 824141 w 824141"/>
                <a:gd name="connsiteY4" fmla="*/ 1245394 h 1245394"/>
                <a:gd name="connsiteX5" fmla="*/ 0 w 824141"/>
                <a:gd name="connsiteY5" fmla="*/ 1245394 h 1245394"/>
                <a:gd name="connsiteX6" fmla="*/ 0 w 824141"/>
                <a:gd name="connsiteY6" fmla="*/ 0 h 1245394"/>
                <a:gd name="connsiteX0" fmla="*/ 0 w 824141"/>
                <a:gd name="connsiteY0" fmla="*/ 0 h 1245394"/>
                <a:gd name="connsiteX1" fmla="*/ 189740 w 824141"/>
                <a:gd name="connsiteY1" fmla="*/ 73819 h 1245394"/>
                <a:gd name="connsiteX2" fmla="*/ 623127 w 824141"/>
                <a:gd name="connsiteY2" fmla="*/ 73819 h 1245394"/>
                <a:gd name="connsiteX3" fmla="*/ 816997 w 824141"/>
                <a:gd name="connsiteY3" fmla="*/ 4762 h 1245394"/>
                <a:gd name="connsiteX4" fmla="*/ 824141 w 824141"/>
                <a:gd name="connsiteY4" fmla="*/ 1245394 h 1245394"/>
                <a:gd name="connsiteX5" fmla="*/ 323850 w 824141"/>
                <a:gd name="connsiteY5" fmla="*/ 1200150 h 1245394"/>
                <a:gd name="connsiteX6" fmla="*/ 0 w 824141"/>
                <a:gd name="connsiteY6" fmla="*/ 0 h 1245394"/>
                <a:gd name="connsiteX0" fmla="*/ 0 w 817002"/>
                <a:gd name="connsiteY0" fmla="*/ 0 h 1200150"/>
                <a:gd name="connsiteX1" fmla="*/ 189740 w 817002"/>
                <a:gd name="connsiteY1" fmla="*/ 73819 h 1200150"/>
                <a:gd name="connsiteX2" fmla="*/ 623127 w 817002"/>
                <a:gd name="connsiteY2" fmla="*/ 73819 h 1200150"/>
                <a:gd name="connsiteX3" fmla="*/ 816997 w 817002"/>
                <a:gd name="connsiteY3" fmla="*/ 4762 h 1200150"/>
                <a:gd name="connsiteX4" fmla="*/ 497910 w 817002"/>
                <a:gd name="connsiteY4" fmla="*/ 1193006 h 1200150"/>
                <a:gd name="connsiteX5" fmla="*/ 323850 w 817002"/>
                <a:gd name="connsiteY5" fmla="*/ 1200150 h 1200150"/>
                <a:gd name="connsiteX6" fmla="*/ 0 w 817002"/>
                <a:gd name="connsiteY6" fmla="*/ 0 h 1200150"/>
                <a:gd name="connsiteX0" fmla="*/ 0 w 817003"/>
                <a:gd name="connsiteY0" fmla="*/ 0 h 1200150"/>
                <a:gd name="connsiteX1" fmla="*/ 189740 w 817003"/>
                <a:gd name="connsiteY1" fmla="*/ 73819 h 1200150"/>
                <a:gd name="connsiteX2" fmla="*/ 623127 w 817003"/>
                <a:gd name="connsiteY2" fmla="*/ 73819 h 1200150"/>
                <a:gd name="connsiteX3" fmla="*/ 816997 w 817003"/>
                <a:gd name="connsiteY3" fmla="*/ 4762 h 1200150"/>
                <a:gd name="connsiteX4" fmla="*/ 497910 w 817003"/>
                <a:gd name="connsiteY4" fmla="*/ 1193006 h 1200150"/>
                <a:gd name="connsiteX5" fmla="*/ 323850 w 817003"/>
                <a:gd name="connsiteY5" fmla="*/ 1200150 h 1200150"/>
                <a:gd name="connsiteX6" fmla="*/ 0 w 817003"/>
                <a:gd name="connsiteY6" fmla="*/ 0 h 1200150"/>
                <a:gd name="connsiteX0" fmla="*/ 0 w 816997"/>
                <a:gd name="connsiteY0" fmla="*/ 0 h 1200150"/>
                <a:gd name="connsiteX1" fmla="*/ 189740 w 816997"/>
                <a:gd name="connsiteY1" fmla="*/ 73819 h 1200150"/>
                <a:gd name="connsiteX2" fmla="*/ 623127 w 816997"/>
                <a:gd name="connsiteY2" fmla="*/ 73819 h 1200150"/>
                <a:gd name="connsiteX3" fmla="*/ 816997 w 816997"/>
                <a:gd name="connsiteY3" fmla="*/ 4762 h 1200150"/>
                <a:gd name="connsiteX4" fmla="*/ 497910 w 816997"/>
                <a:gd name="connsiteY4" fmla="*/ 1193006 h 1200150"/>
                <a:gd name="connsiteX5" fmla="*/ 323850 w 816997"/>
                <a:gd name="connsiteY5" fmla="*/ 1200150 h 1200150"/>
                <a:gd name="connsiteX6" fmla="*/ 0 w 816997"/>
                <a:gd name="connsiteY6" fmla="*/ 0 h 1200150"/>
                <a:gd name="connsiteX0" fmla="*/ 0 w 816997"/>
                <a:gd name="connsiteY0" fmla="*/ 0 h 1203072"/>
                <a:gd name="connsiteX1" fmla="*/ 189740 w 816997"/>
                <a:gd name="connsiteY1" fmla="*/ 73819 h 1203072"/>
                <a:gd name="connsiteX2" fmla="*/ 623127 w 816997"/>
                <a:gd name="connsiteY2" fmla="*/ 73819 h 1203072"/>
                <a:gd name="connsiteX3" fmla="*/ 816997 w 816997"/>
                <a:gd name="connsiteY3" fmla="*/ 4762 h 1203072"/>
                <a:gd name="connsiteX4" fmla="*/ 497910 w 816997"/>
                <a:gd name="connsiteY4" fmla="*/ 1193006 h 1203072"/>
                <a:gd name="connsiteX5" fmla="*/ 323850 w 816997"/>
                <a:gd name="connsiteY5" fmla="*/ 1200150 h 1203072"/>
                <a:gd name="connsiteX6" fmla="*/ 0 w 816997"/>
                <a:gd name="connsiteY6" fmla="*/ 0 h 1203072"/>
                <a:gd name="connsiteX0" fmla="*/ 0 w 816997"/>
                <a:gd name="connsiteY0" fmla="*/ 0 h 1208342"/>
                <a:gd name="connsiteX1" fmla="*/ 189740 w 816997"/>
                <a:gd name="connsiteY1" fmla="*/ 73819 h 1208342"/>
                <a:gd name="connsiteX2" fmla="*/ 623127 w 816997"/>
                <a:gd name="connsiteY2" fmla="*/ 73819 h 1208342"/>
                <a:gd name="connsiteX3" fmla="*/ 816997 w 816997"/>
                <a:gd name="connsiteY3" fmla="*/ 4762 h 1208342"/>
                <a:gd name="connsiteX4" fmla="*/ 497910 w 816997"/>
                <a:gd name="connsiteY4" fmla="*/ 1193006 h 1208342"/>
                <a:gd name="connsiteX5" fmla="*/ 323850 w 816997"/>
                <a:gd name="connsiteY5" fmla="*/ 1200150 h 1208342"/>
                <a:gd name="connsiteX6" fmla="*/ 0 w 816997"/>
                <a:gd name="connsiteY6" fmla="*/ 0 h 1208342"/>
                <a:gd name="connsiteX0" fmla="*/ 0 w 816997"/>
                <a:gd name="connsiteY0" fmla="*/ 0 h 1208342"/>
                <a:gd name="connsiteX1" fmla="*/ 189740 w 816997"/>
                <a:gd name="connsiteY1" fmla="*/ 73819 h 1208342"/>
                <a:gd name="connsiteX2" fmla="*/ 623127 w 816997"/>
                <a:gd name="connsiteY2" fmla="*/ 73819 h 1208342"/>
                <a:gd name="connsiteX3" fmla="*/ 816997 w 816997"/>
                <a:gd name="connsiteY3" fmla="*/ 4762 h 1208342"/>
                <a:gd name="connsiteX4" fmla="*/ 497910 w 816997"/>
                <a:gd name="connsiteY4" fmla="*/ 1193006 h 1208342"/>
                <a:gd name="connsiteX5" fmla="*/ 323850 w 816997"/>
                <a:gd name="connsiteY5" fmla="*/ 1200150 h 1208342"/>
                <a:gd name="connsiteX6" fmla="*/ 0 w 816997"/>
                <a:gd name="connsiteY6" fmla="*/ 0 h 1208342"/>
                <a:gd name="connsiteX0" fmla="*/ 0 w 816997"/>
                <a:gd name="connsiteY0" fmla="*/ 0 h 1208342"/>
                <a:gd name="connsiteX1" fmla="*/ 189740 w 816997"/>
                <a:gd name="connsiteY1" fmla="*/ 73819 h 1208342"/>
                <a:gd name="connsiteX2" fmla="*/ 623127 w 816997"/>
                <a:gd name="connsiteY2" fmla="*/ 73819 h 1208342"/>
                <a:gd name="connsiteX3" fmla="*/ 816997 w 816997"/>
                <a:gd name="connsiteY3" fmla="*/ 4762 h 1208342"/>
                <a:gd name="connsiteX4" fmla="*/ 497910 w 816997"/>
                <a:gd name="connsiteY4" fmla="*/ 1193006 h 1208342"/>
                <a:gd name="connsiteX5" fmla="*/ 323850 w 816997"/>
                <a:gd name="connsiteY5" fmla="*/ 1200150 h 1208342"/>
                <a:gd name="connsiteX6" fmla="*/ 0 w 816997"/>
                <a:gd name="connsiteY6" fmla="*/ 0 h 1208342"/>
                <a:gd name="connsiteX0" fmla="*/ 0 w 816997"/>
                <a:gd name="connsiteY0" fmla="*/ 0 h 1208342"/>
                <a:gd name="connsiteX1" fmla="*/ 189740 w 816997"/>
                <a:gd name="connsiteY1" fmla="*/ 73819 h 1208342"/>
                <a:gd name="connsiteX2" fmla="*/ 620746 w 816997"/>
                <a:gd name="connsiteY2" fmla="*/ 73819 h 1208342"/>
                <a:gd name="connsiteX3" fmla="*/ 816997 w 816997"/>
                <a:gd name="connsiteY3" fmla="*/ 4762 h 1208342"/>
                <a:gd name="connsiteX4" fmla="*/ 497910 w 816997"/>
                <a:gd name="connsiteY4" fmla="*/ 1193006 h 1208342"/>
                <a:gd name="connsiteX5" fmla="*/ 323850 w 816997"/>
                <a:gd name="connsiteY5" fmla="*/ 1200150 h 1208342"/>
                <a:gd name="connsiteX6" fmla="*/ 0 w 816997"/>
                <a:gd name="connsiteY6" fmla="*/ 0 h 1208342"/>
                <a:gd name="connsiteX0" fmla="*/ 0 w 814616"/>
                <a:gd name="connsiteY0" fmla="*/ 0 h 1217867"/>
                <a:gd name="connsiteX1" fmla="*/ 187359 w 814616"/>
                <a:gd name="connsiteY1" fmla="*/ 83344 h 1217867"/>
                <a:gd name="connsiteX2" fmla="*/ 618365 w 814616"/>
                <a:gd name="connsiteY2" fmla="*/ 83344 h 1217867"/>
                <a:gd name="connsiteX3" fmla="*/ 814616 w 814616"/>
                <a:gd name="connsiteY3" fmla="*/ 14287 h 1217867"/>
                <a:gd name="connsiteX4" fmla="*/ 495529 w 814616"/>
                <a:gd name="connsiteY4" fmla="*/ 1202531 h 1217867"/>
                <a:gd name="connsiteX5" fmla="*/ 321469 w 814616"/>
                <a:gd name="connsiteY5" fmla="*/ 1209675 h 1217867"/>
                <a:gd name="connsiteX6" fmla="*/ 0 w 814616"/>
                <a:gd name="connsiteY6" fmla="*/ 0 h 1217867"/>
                <a:gd name="connsiteX0" fmla="*/ 0 w 812234"/>
                <a:gd name="connsiteY0" fmla="*/ 0 h 1217867"/>
                <a:gd name="connsiteX1" fmla="*/ 187359 w 812234"/>
                <a:gd name="connsiteY1" fmla="*/ 83344 h 1217867"/>
                <a:gd name="connsiteX2" fmla="*/ 618365 w 812234"/>
                <a:gd name="connsiteY2" fmla="*/ 83344 h 1217867"/>
                <a:gd name="connsiteX3" fmla="*/ 812234 w 812234"/>
                <a:gd name="connsiteY3" fmla="*/ 2381 h 1217867"/>
                <a:gd name="connsiteX4" fmla="*/ 495529 w 812234"/>
                <a:gd name="connsiteY4" fmla="*/ 1202531 h 1217867"/>
                <a:gd name="connsiteX5" fmla="*/ 321469 w 812234"/>
                <a:gd name="connsiteY5" fmla="*/ 1209675 h 1217867"/>
                <a:gd name="connsiteX6" fmla="*/ 0 w 812234"/>
                <a:gd name="connsiteY6" fmla="*/ 0 h 1217867"/>
                <a:gd name="connsiteX0" fmla="*/ 0 w 812234"/>
                <a:gd name="connsiteY0" fmla="*/ 0 h 1217867"/>
                <a:gd name="connsiteX1" fmla="*/ 187359 w 812234"/>
                <a:gd name="connsiteY1" fmla="*/ 83344 h 1217867"/>
                <a:gd name="connsiteX2" fmla="*/ 618365 w 812234"/>
                <a:gd name="connsiteY2" fmla="*/ 83344 h 1217867"/>
                <a:gd name="connsiteX3" fmla="*/ 812234 w 812234"/>
                <a:gd name="connsiteY3" fmla="*/ 2381 h 1217867"/>
                <a:gd name="connsiteX4" fmla="*/ 495529 w 812234"/>
                <a:gd name="connsiteY4" fmla="*/ 1202531 h 1217867"/>
                <a:gd name="connsiteX5" fmla="*/ 321469 w 812234"/>
                <a:gd name="connsiteY5" fmla="*/ 1209675 h 1217867"/>
                <a:gd name="connsiteX6" fmla="*/ 0 w 812234"/>
                <a:gd name="connsiteY6" fmla="*/ 0 h 1217867"/>
                <a:gd name="connsiteX0" fmla="*/ 0 w 812234"/>
                <a:gd name="connsiteY0" fmla="*/ 0 h 1217867"/>
                <a:gd name="connsiteX1" fmla="*/ 187359 w 812234"/>
                <a:gd name="connsiteY1" fmla="*/ 83344 h 1217867"/>
                <a:gd name="connsiteX2" fmla="*/ 618365 w 812234"/>
                <a:gd name="connsiteY2" fmla="*/ 80963 h 1217867"/>
                <a:gd name="connsiteX3" fmla="*/ 812234 w 812234"/>
                <a:gd name="connsiteY3" fmla="*/ 2381 h 1217867"/>
                <a:gd name="connsiteX4" fmla="*/ 495529 w 812234"/>
                <a:gd name="connsiteY4" fmla="*/ 1202531 h 1217867"/>
                <a:gd name="connsiteX5" fmla="*/ 321469 w 812234"/>
                <a:gd name="connsiteY5" fmla="*/ 1209675 h 1217867"/>
                <a:gd name="connsiteX6" fmla="*/ 0 w 812234"/>
                <a:gd name="connsiteY6" fmla="*/ 0 h 1217867"/>
                <a:gd name="connsiteX0" fmla="*/ 0 w 812234"/>
                <a:gd name="connsiteY0" fmla="*/ 0 h 1217867"/>
                <a:gd name="connsiteX1" fmla="*/ 192122 w 812234"/>
                <a:gd name="connsiteY1" fmla="*/ 80963 h 1217867"/>
                <a:gd name="connsiteX2" fmla="*/ 618365 w 812234"/>
                <a:gd name="connsiteY2" fmla="*/ 80963 h 1217867"/>
                <a:gd name="connsiteX3" fmla="*/ 812234 w 812234"/>
                <a:gd name="connsiteY3" fmla="*/ 2381 h 1217867"/>
                <a:gd name="connsiteX4" fmla="*/ 495529 w 812234"/>
                <a:gd name="connsiteY4" fmla="*/ 1202531 h 1217867"/>
                <a:gd name="connsiteX5" fmla="*/ 321469 w 812234"/>
                <a:gd name="connsiteY5" fmla="*/ 1209675 h 1217867"/>
                <a:gd name="connsiteX6" fmla="*/ 0 w 812234"/>
                <a:gd name="connsiteY6" fmla="*/ 0 h 121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234" h="1217867">
                  <a:moveTo>
                    <a:pt x="0" y="0"/>
                  </a:moveTo>
                  <a:cubicBezTo>
                    <a:pt x="56103" y="138906"/>
                    <a:pt x="116968" y="108745"/>
                    <a:pt x="192122" y="80963"/>
                  </a:cubicBezTo>
                  <a:cubicBezTo>
                    <a:pt x="343727" y="200026"/>
                    <a:pt x="485809" y="166688"/>
                    <a:pt x="618365" y="80963"/>
                  </a:cubicBezTo>
                  <a:cubicBezTo>
                    <a:pt x="695688" y="134938"/>
                    <a:pt x="777772" y="84137"/>
                    <a:pt x="812234" y="2381"/>
                  </a:cubicBezTo>
                  <a:cubicBezTo>
                    <a:pt x="756672" y="184150"/>
                    <a:pt x="503466" y="1177925"/>
                    <a:pt x="495529" y="1202531"/>
                  </a:cubicBezTo>
                  <a:cubicBezTo>
                    <a:pt x="430365" y="1221580"/>
                    <a:pt x="369964" y="1221581"/>
                    <a:pt x="321469" y="120967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rgbClr val="FABA86"/>
                </a:gs>
                <a:gs pos="0">
                  <a:schemeClr val="accent6">
                    <a:lumMod val="40000"/>
                    <a:lumOff val="60000"/>
                  </a:schemeClr>
                </a:gs>
                <a:gs pos="30000">
                  <a:srgbClr val="FDEDDF"/>
                </a:gs>
                <a:gs pos="59000">
                  <a:schemeClr val="accent6">
                    <a:lumMod val="40000"/>
                    <a:lumOff val="60000"/>
                  </a:schemeClr>
                </a:gs>
                <a:gs pos="77000">
                  <a:schemeClr val="accent6">
                    <a:lumMod val="60000"/>
                    <a:lumOff val="40000"/>
                  </a:schemeClr>
                </a:gs>
              </a:gsLst>
              <a:lin ang="0" scaled="1"/>
            </a:gra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28" name="Rectangle 13"/>
            <p:cNvSpPr/>
            <p:nvPr/>
          </p:nvSpPr>
          <p:spPr>
            <a:xfrm rot="243469">
              <a:off x="4164025" y="5715055"/>
              <a:ext cx="318320" cy="516146"/>
            </a:xfrm>
            <a:custGeom>
              <a:avLst/>
              <a:gdLst>
                <a:gd name="connsiteX0" fmla="*/ 0 w 152400"/>
                <a:gd name="connsiteY0" fmla="*/ 0 h 265652"/>
                <a:gd name="connsiteX1" fmla="*/ 152400 w 152400"/>
                <a:gd name="connsiteY1" fmla="*/ 0 h 265652"/>
                <a:gd name="connsiteX2" fmla="*/ 152400 w 152400"/>
                <a:gd name="connsiteY2" fmla="*/ 265652 h 265652"/>
                <a:gd name="connsiteX3" fmla="*/ 0 w 152400"/>
                <a:gd name="connsiteY3" fmla="*/ 265652 h 265652"/>
                <a:gd name="connsiteX4" fmla="*/ 0 w 152400"/>
                <a:gd name="connsiteY4" fmla="*/ 0 h 265652"/>
                <a:gd name="connsiteX0" fmla="*/ 0 w 166687"/>
                <a:gd name="connsiteY0" fmla="*/ 0 h 275177"/>
                <a:gd name="connsiteX1" fmla="*/ 166687 w 166687"/>
                <a:gd name="connsiteY1" fmla="*/ 9525 h 275177"/>
                <a:gd name="connsiteX2" fmla="*/ 166687 w 166687"/>
                <a:gd name="connsiteY2" fmla="*/ 275177 h 275177"/>
                <a:gd name="connsiteX3" fmla="*/ 14287 w 166687"/>
                <a:gd name="connsiteY3" fmla="*/ 275177 h 275177"/>
                <a:gd name="connsiteX4" fmla="*/ 0 w 166687"/>
                <a:gd name="connsiteY4" fmla="*/ 0 h 275177"/>
                <a:gd name="connsiteX0" fmla="*/ 0 w 171449"/>
                <a:gd name="connsiteY0" fmla="*/ 7144 h 282321"/>
                <a:gd name="connsiteX1" fmla="*/ 171449 w 171449"/>
                <a:gd name="connsiteY1" fmla="*/ 0 h 282321"/>
                <a:gd name="connsiteX2" fmla="*/ 166687 w 171449"/>
                <a:gd name="connsiteY2" fmla="*/ 282321 h 282321"/>
                <a:gd name="connsiteX3" fmla="*/ 14287 w 171449"/>
                <a:gd name="connsiteY3" fmla="*/ 282321 h 282321"/>
                <a:gd name="connsiteX4" fmla="*/ 0 w 171449"/>
                <a:gd name="connsiteY4" fmla="*/ 7144 h 282321"/>
                <a:gd name="connsiteX0" fmla="*/ 0 w 171449"/>
                <a:gd name="connsiteY0" fmla="*/ 7144 h 282321"/>
                <a:gd name="connsiteX1" fmla="*/ 171449 w 171449"/>
                <a:gd name="connsiteY1" fmla="*/ 0 h 282321"/>
                <a:gd name="connsiteX2" fmla="*/ 166687 w 171449"/>
                <a:gd name="connsiteY2" fmla="*/ 282321 h 282321"/>
                <a:gd name="connsiteX3" fmla="*/ 14287 w 171449"/>
                <a:gd name="connsiteY3" fmla="*/ 282321 h 282321"/>
                <a:gd name="connsiteX4" fmla="*/ 0 w 171449"/>
                <a:gd name="connsiteY4" fmla="*/ 7144 h 282321"/>
                <a:gd name="connsiteX0" fmla="*/ 0 w 171449"/>
                <a:gd name="connsiteY0" fmla="*/ 7144 h 282321"/>
                <a:gd name="connsiteX1" fmla="*/ 171449 w 171449"/>
                <a:gd name="connsiteY1" fmla="*/ 0 h 282321"/>
                <a:gd name="connsiteX2" fmla="*/ 166687 w 171449"/>
                <a:gd name="connsiteY2" fmla="*/ 282321 h 282321"/>
                <a:gd name="connsiteX3" fmla="*/ 14287 w 171449"/>
                <a:gd name="connsiteY3" fmla="*/ 282321 h 282321"/>
                <a:gd name="connsiteX4" fmla="*/ 0 w 171449"/>
                <a:gd name="connsiteY4" fmla="*/ 7144 h 282321"/>
                <a:gd name="connsiteX0" fmla="*/ 0 w 171449"/>
                <a:gd name="connsiteY0" fmla="*/ 7144 h 282321"/>
                <a:gd name="connsiteX1" fmla="*/ 171449 w 171449"/>
                <a:gd name="connsiteY1" fmla="*/ 0 h 282321"/>
                <a:gd name="connsiteX2" fmla="*/ 166687 w 171449"/>
                <a:gd name="connsiteY2" fmla="*/ 282321 h 282321"/>
                <a:gd name="connsiteX3" fmla="*/ 57149 w 171449"/>
                <a:gd name="connsiteY3" fmla="*/ 241839 h 282321"/>
                <a:gd name="connsiteX4" fmla="*/ 0 w 171449"/>
                <a:gd name="connsiteY4" fmla="*/ 7144 h 282321"/>
                <a:gd name="connsiteX0" fmla="*/ 0 w 171449"/>
                <a:gd name="connsiteY0" fmla="*/ 7144 h 241839"/>
                <a:gd name="connsiteX1" fmla="*/ 171449 w 171449"/>
                <a:gd name="connsiteY1" fmla="*/ 0 h 241839"/>
                <a:gd name="connsiteX2" fmla="*/ 119062 w 171449"/>
                <a:gd name="connsiteY2" fmla="*/ 234696 h 241839"/>
                <a:gd name="connsiteX3" fmla="*/ 57149 w 171449"/>
                <a:gd name="connsiteY3" fmla="*/ 241839 h 241839"/>
                <a:gd name="connsiteX4" fmla="*/ 0 w 171449"/>
                <a:gd name="connsiteY4" fmla="*/ 7144 h 241839"/>
                <a:gd name="connsiteX0" fmla="*/ 0 w 171449"/>
                <a:gd name="connsiteY0" fmla="*/ 7144 h 241839"/>
                <a:gd name="connsiteX1" fmla="*/ 171449 w 171449"/>
                <a:gd name="connsiteY1" fmla="*/ 0 h 241839"/>
                <a:gd name="connsiteX2" fmla="*/ 119062 w 171449"/>
                <a:gd name="connsiteY2" fmla="*/ 234696 h 241839"/>
                <a:gd name="connsiteX3" fmla="*/ 57149 w 171449"/>
                <a:gd name="connsiteY3" fmla="*/ 241839 h 241839"/>
                <a:gd name="connsiteX4" fmla="*/ 0 w 171449"/>
                <a:gd name="connsiteY4" fmla="*/ 7144 h 241839"/>
                <a:gd name="connsiteX0" fmla="*/ 0 w 171449"/>
                <a:gd name="connsiteY0" fmla="*/ 7144 h 241839"/>
                <a:gd name="connsiteX1" fmla="*/ 171449 w 171449"/>
                <a:gd name="connsiteY1" fmla="*/ 0 h 241839"/>
                <a:gd name="connsiteX2" fmla="*/ 119062 w 171449"/>
                <a:gd name="connsiteY2" fmla="*/ 234696 h 241839"/>
                <a:gd name="connsiteX3" fmla="*/ 57149 w 171449"/>
                <a:gd name="connsiteY3" fmla="*/ 241839 h 241839"/>
                <a:gd name="connsiteX4" fmla="*/ 0 w 171449"/>
                <a:gd name="connsiteY4" fmla="*/ 7144 h 241839"/>
                <a:gd name="connsiteX0" fmla="*/ 0 w 171449"/>
                <a:gd name="connsiteY0" fmla="*/ 7144 h 241839"/>
                <a:gd name="connsiteX1" fmla="*/ 171449 w 171449"/>
                <a:gd name="connsiteY1" fmla="*/ 0 h 241839"/>
                <a:gd name="connsiteX2" fmla="*/ 119062 w 171449"/>
                <a:gd name="connsiteY2" fmla="*/ 234696 h 241839"/>
                <a:gd name="connsiteX3" fmla="*/ 57149 w 171449"/>
                <a:gd name="connsiteY3" fmla="*/ 241839 h 241839"/>
                <a:gd name="connsiteX4" fmla="*/ 0 w 171449"/>
                <a:gd name="connsiteY4" fmla="*/ 7144 h 241839"/>
                <a:gd name="connsiteX0" fmla="*/ 0 w 171449"/>
                <a:gd name="connsiteY0" fmla="*/ 7144 h 241839"/>
                <a:gd name="connsiteX1" fmla="*/ 171449 w 171449"/>
                <a:gd name="connsiteY1" fmla="*/ 0 h 241839"/>
                <a:gd name="connsiteX2" fmla="*/ 119062 w 171449"/>
                <a:gd name="connsiteY2" fmla="*/ 234696 h 241839"/>
                <a:gd name="connsiteX3" fmla="*/ 57149 w 171449"/>
                <a:gd name="connsiteY3" fmla="*/ 241839 h 241839"/>
                <a:gd name="connsiteX4" fmla="*/ 0 w 171449"/>
                <a:gd name="connsiteY4" fmla="*/ 7144 h 241839"/>
                <a:gd name="connsiteX0" fmla="*/ 0 w 171449"/>
                <a:gd name="connsiteY0" fmla="*/ 7144 h 241839"/>
                <a:gd name="connsiteX1" fmla="*/ 171449 w 171449"/>
                <a:gd name="connsiteY1" fmla="*/ 0 h 241839"/>
                <a:gd name="connsiteX2" fmla="*/ 107156 w 171449"/>
                <a:gd name="connsiteY2" fmla="*/ 237077 h 241839"/>
                <a:gd name="connsiteX3" fmla="*/ 57149 w 171449"/>
                <a:gd name="connsiteY3" fmla="*/ 241839 h 241839"/>
                <a:gd name="connsiteX4" fmla="*/ 0 w 171449"/>
                <a:gd name="connsiteY4" fmla="*/ 7144 h 241839"/>
                <a:gd name="connsiteX0" fmla="*/ 0 w 171449"/>
                <a:gd name="connsiteY0" fmla="*/ 7144 h 241839"/>
                <a:gd name="connsiteX1" fmla="*/ 171449 w 171449"/>
                <a:gd name="connsiteY1" fmla="*/ 0 h 241839"/>
                <a:gd name="connsiteX2" fmla="*/ 107156 w 171449"/>
                <a:gd name="connsiteY2" fmla="*/ 237077 h 241839"/>
                <a:gd name="connsiteX3" fmla="*/ 57149 w 171449"/>
                <a:gd name="connsiteY3" fmla="*/ 241839 h 241839"/>
                <a:gd name="connsiteX4" fmla="*/ 0 w 171449"/>
                <a:gd name="connsiteY4" fmla="*/ 7144 h 241839"/>
                <a:gd name="connsiteX0" fmla="*/ 0 w 171449"/>
                <a:gd name="connsiteY0" fmla="*/ 7144 h 241839"/>
                <a:gd name="connsiteX1" fmla="*/ 171449 w 171449"/>
                <a:gd name="connsiteY1" fmla="*/ 0 h 241839"/>
                <a:gd name="connsiteX2" fmla="*/ 107156 w 171449"/>
                <a:gd name="connsiteY2" fmla="*/ 237077 h 241839"/>
                <a:gd name="connsiteX3" fmla="*/ 57149 w 171449"/>
                <a:gd name="connsiteY3" fmla="*/ 241839 h 241839"/>
                <a:gd name="connsiteX4" fmla="*/ 0 w 171449"/>
                <a:gd name="connsiteY4" fmla="*/ 7144 h 241839"/>
                <a:gd name="connsiteX0" fmla="*/ 0 w 176211"/>
                <a:gd name="connsiteY0" fmla="*/ 4763 h 241839"/>
                <a:gd name="connsiteX1" fmla="*/ 176211 w 176211"/>
                <a:gd name="connsiteY1" fmla="*/ 0 h 241839"/>
                <a:gd name="connsiteX2" fmla="*/ 111918 w 176211"/>
                <a:gd name="connsiteY2" fmla="*/ 237077 h 241839"/>
                <a:gd name="connsiteX3" fmla="*/ 61911 w 176211"/>
                <a:gd name="connsiteY3" fmla="*/ 241839 h 241839"/>
                <a:gd name="connsiteX4" fmla="*/ 0 w 176211"/>
                <a:gd name="connsiteY4" fmla="*/ 4763 h 241839"/>
                <a:gd name="connsiteX0" fmla="*/ 0 w 176211"/>
                <a:gd name="connsiteY0" fmla="*/ 4763 h 237077"/>
                <a:gd name="connsiteX1" fmla="*/ 176211 w 176211"/>
                <a:gd name="connsiteY1" fmla="*/ 0 h 237077"/>
                <a:gd name="connsiteX2" fmla="*/ 111918 w 176211"/>
                <a:gd name="connsiteY2" fmla="*/ 237077 h 237077"/>
                <a:gd name="connsiteX3" fmla="*/ 76983 w 176211"/>
                <a:gd name="connsiteY3" fmla="*/ 236815 h 237077"/>
                <a:gd name="connsiteX4" fmla="*/ 0 w 176211"/>
                <a:gd name="connsiteY4" fmla="*/ 4763 h 237077"/>
                <a:gd name="connsiteX0" fmla="*/ 0 w 176211"/>
                <a:gd name="connsiteY0" fmla="*/ 4763 h 241136"/>
                <a:gd name="connsiteX1" fmla="*/ 176211 w 176211"/>
                <a:gd name="connsiteY1" fmla="*/ 0 h 241136"/>
                <a:gd name="connsiteX2" fmla="*/ 111918 w 176211"/>
                <a:gd name="connsiteY2" fmla="*/ 237077 h 241136"/>
                <a:gd name="connsiteX3" fmla="*/ 76983 w 176211"/>
                <a:gd name="connsiteY3" fmla="*/ 236815 h 241136"/>
                <a:gd name="connsiteX4" fmla="*/ 0 w 176211"/>
                <a:gd name="connsiteY4" fmla="*/ 4763 h 241136"/>
                <a:gd name="connsiteX0" fmla="*/ 0 w 176211"/>
                <a:gd name="connsiteY0" fmla="*/ 4763 h 244090"/>
                <a:gd name="connsiteX1" fmla="*/ 176211 w 176211"/>
                <a:gd name="connsiteY1" fmla="*/ 0 h 244090"/>
                <a:gd name="connsiteX2" fmla="*/ 111918 w 176211"/>
                <a:gd name="connsiteY2" fmla="*/ 237077 h 244090"/>
                <a:gd name="connsiteX3" fmla="*/ 76983 w 176211"/>
                <a:gd name="connsiteY3" fmla="*/ 236815 h 244090"/>
                <a:gd name="connsiteX4" fmla="*/ 0 w 176211"/>
                <a:gd name="connsiteY4" fmla="*/ 4763 h 244090"/>
                <a:gd name="connsiteX0" fmla="*/ 0 w 176211"/>
                <a:gd name="connsiteY0" fmla="*/ 4763 h 246928"/>
                <a:gd name="connsiteX1" fmla="*/ 176211 w 176211"/>
                <a:gd name="connsiteY1" fmla="*/ 0 h 246928"/>
                <a:gd name="connsiteX2" fmla="*/ 111918 w 176211"/>
                <a:gd name="connsiteY2" fmla="*/ 237077 h 246928"/>
                <a:gd name="connsiteX3" fmla="*/ 76983 w 176211"/>
                <a:gd name="connsiteY3" fmla="*/ 236815 h 246928"/>
                <a:gd name="connsiteX4" fmla="*/ 0 w 176211"/>
                <a:gd name="connsiteY4" fmla="*/ 4763 h 246928"/>
                <a:gd name="connsiteX0" fmla="*/ 0 w 176211"/>
                <a:gd name="connsiteY0" fmla="*/ 4763 h 246928"/>
                <a:gd name="connsiteX1" fmla="*/ 176211 w 176211"/>
                <a:gd name="connsiteY1" fmla="*/ 0 h 246928"/>
                <a:gd name="connsiteX2" fmla="*/ 111918 w 176211"/>
                <a:gd name="connsiteY2" fmla="*/ 237077 h 246928"/>
                <a:gd name="connsiteX3" fmla="*/ 76983 w 176211"/>
                <a:gd name="connsiteY3" fmla="*/ 236815 h 246928"/>
                <a:gd name="connsiteX4" fmla="*/ 0 w 176211"/>
                <a:gd name="connsiteY4" fmla="*/ 4763 h 246928"/>
                <a:gd name="connsiteX0" fmla="*/ 0 w 176211"/>
                <a:gd name="connsiteY0" fmla="*/ 4763 h 247724"/>
                <a:gd name="connsiteX1" fmla="*/ 176211 w 176211"/>
                <a:gd name="connsiteY1" fmla="*/ 0 h 247724"/>
                <a:gd name="connsiteX2" fmla="*/ 111918 w 176211"/>
                <a:gd name="connsiteY2" fmla="*/ 237077 h 247724"/>
                <a:gd name="connsiteX3" fmla="*/ 76983 w 176211"/>
                <a:gd name="connsiteY3" fmla="*/ 236815 h 247724"/>
                <a:gd name="connsiteX4" fmla="*/ 0 w 176211"/>
                <a:gd name="connsiteY4" fmla="*/ 4763 h 247724"/>
                <a:gd name="connsiteX0" fmla="*/ 0 w 178592"/>
                <a:gd name="connsiteY0" fmla="*/ 4763 h 247724"/>
                <a:gd name="connsiteX1" fmla="*/ 178592 w 178592"/>
                <a:gd name="connsiteY1" fmla="*/ 0 h 247724"/>
                <a:gd name="connsiteX2" fmla="*/ 114299 w 178592"/>
                <a:gd name="connsiteY2" fmla="*/ 237077 h 247724"/>
                <a:gd name="connsiteX3" fmla="*/ 79364 w 178592"/>
                <a:gd name="connsiteY3" fmla="*/ 236815 h 247724"/>
                <a:gd name="connsiteX4" fmla="*/ 0 w 178592"/>
                <a:gd name="connsiteY4" fmla="*/ 4763 h 247724"/>
                <a:gd name="connsiteX0" fmla="*/ 0 w 173830"/>
                <a:gd name="connsiteY0" fmla="*/ 4763 h 247724"/>
                <a:gd name="connsiteX1" fmla="*/ 173830 w 173830"/>
                <a:gd name="connsiteY1" fmla="*/ 0 h 247724"/>
                <a:gd name="connsiteX2" fmla="*/ 114299 w 173830"/>
                <a:gd name="connsiteY2" fmla="*/ 237077 h 247724"/>
                <a:gd name="connsiteX3" fmla="*/ 79364 w 173830"/>
                <a:gd name="connsiteY3" fmla="*/ 236815 h 247724"/>
                <a:gd name="connsiteX4" fmla="*/ 0 w 173830"/>
                <a:gd name="connsiteY4" fmla="*/ 4763 h 247724"/>
                <a:gd name="connsiteX0" fmla="*/ 0 w 173830"/>
                <a:gd name="connsiteY0" fmla="*/ 4763 h 247724"/>
                <a:gd name="connsiteX1" fmla="*/ 173830 w 173830"/>
                <a:gd name="connsiteY1" fmla="*/ 0 h 247724"/>
                <a:gd name="connsiteX2" fmla="*/ 114299 w 173830"/>
                <a:gd name="connsiteY2" fmla="*/ 237077 h 247724"/>
                <a:gd name="connsiteX3" fmla="*/ 79364 w 173830"/>
                <a:gd name="connsiteY3" fmla="*/ 236815 h 247724"/>
                <a:gd name="connsiteX4" fmla="*/ 0 w 173830"/>
                <a:gd name="connsiteY4" fmla="*/ 4763 h 247724"/>
                <a:gd name="connsiteX0" fmla="*/ 0 w 173830"/>
                <a:gd name="connsiteY0" fmla="*/ 4763 h 246471"/>
                <a:gd name="connsiteX1" fmla="*/ 173830 w 173830"/>
                <a:gd name="connsiteY1" fmla="*/ 0 h 246471"/>
                <a:gd name="connsiteX2" fmla="*/ 114299 w 173830"/>
                <a:gd name="connsiteY2" fmla="*/ 237077 h 246471"/>
                <a:gd name="connsiteX3" fmla="*/ 72220 w 173830"/>
                <a:gd name="connsiteY3" fmla="*/ 234434 h 246471"/>
                <a:gd name="connsiteX4" fmla="*/ 0 w 173830"/>
                <a:gd name="connsiteY4" fmla="*/ 4763 h 246471"/>
                <a:gd name="connsiteX0" fmla="*/ 0 w 173830"/>
                <a:gd name="connsiteY0" fmla="*/ 4763 h 245342"/>
                <a:gd name="connsiteX1" fmla="*/ 173830 w 173830"/>
                <a:gd name="connsiteY1" fmla="*/ 0 h 245342"/>
                <a:gd name="connsiteX2" fmla="*/ 111917 w 173830"/>
                <a:gd name="connsiteY2" fmla="*/ 234695 h 245342"/>
                <a:gd name="connsiteX3" fmla="*/ 72220 w 173830"/>
                <a:gd name="connsiteY3" fmla="*/ 234434 h 245342"/>
                <a:gd name="connsiteX4" fmla="*/ 0 w 173830"/>
                <a:gd name="connsiteY4" fmla="*/ 4763 h 24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30" h="245342">
                  <a:moveTo>
                    <a:pt x="0" y="4763"/>
                  </a:moveTo>
                  <a:cubicBezTo>
                    <a:pt x="52388" y="14289"/>
                    <a:pt x="104773" y="21431"/>
                    <a:pt x="173830" y="0"/>
                  </a:cubicBezTo>
                  <a:cubicBezTo>
                    <a:pt x="141287" y="96487"/>
                    <a:pt x="127792" y="192976"/>
                    <a:pt x="111917" y="234695"/>
                  </a:cubicBezTo>
                  <a:cubicBezTo>
                    <a:pt x="100273" y="246514"/>
                    <a:pt x="88628" y="251189"/>
                    <a:pt x="72220" y="234434"/>
                  </a:cubicBezTo>
                  <a:lnTo>
                    <a:pt x="0" y="4763"/>
                  </a:lnTo>
                  <a:close/>
                </a:path>
              </a:pathLst>
            </a:custGeom>
            <a:gradFill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  <a:gs pos="4100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</p:grpSp>
      <p:grpSp>
        <p:nvGrpSpPr>
          <p:cNvPr id="30" name="Group 93"/>
          <p:cNvGrpSpPr/>
          <p:nvPr/>
        </p:nvGrpSpPr>
        <p:grpSpPr>
          <a:xfrm rot="2755873">
            <a:off x="3057160" y="3828369"/>
            <a:ext cx="240149" cy="1236548"/>
            <a:chOff x="3876481" y="477957"/>
            <a:chExt cx="905245" cy="5753244"/>
          </a:xfrm>
        </p:grpSpPr>
        <p:sp>
          <p:nvSpPr>
            <p:cNvPr id="32" name="Rectangle 3"/>
            <p:cNvSpPr/>
            <p:nvPr/>
          </p:nvSpPr>
          <p:spPr>
            <a:xfrm>
              <a:off x="4022506" y="477957"/>
              <a:ext cx="622467" cy="516983"/>
            </a:xfrm>
            <a:custGeom>
              <a:avLst/>
              <a:gdLst>
                <a:gd name="connsiteX0" fmla="*/ 0 w 914400"/>
                <a:gd name="connsiteY0" fmla="*/ 0 h 533400"/>
                <a:gd name="connsiteX1" fmla="*/ 914400 w 914400"/>
                <a:gd name="connsiteY1" fmla="*/ 0 h 533400"/>
                <a:gd name="connsiteX2" fmla="*/ 914400 w 914400"/>
                <a:gd name="connsiteY2" fmla="*/ 533400 h 533400"/>
                <a:gd name="connsiteX3" fmla="*/ 0 w 914400"/>
                <a:gd name="connsiteY3" fmla="*/ 533400 h 533400"/>
                <a:gd name="connsiteX4" fmla="*/ 0 w 914400"/>
                <a:gd name="connsiteY4" fmla="*/ 0 h 533400"/>
                <a:gd name="connsiteX0" fmla="*/ 0 w 914400"/>
                <a:gd name="connsiteY0" fmla="*/ 0 h 559158"/>
                <a:gd name="connsiteX1" fmla="*/ 914400 w 914400"/>
                <a:gd name="connsiteY1" fmla="*/ 0 h 559158"/>
                <a:gd name="connsiteX2" fmla="*/ 914400 w 914400"/>
                <a:gd name="connsiteY2" fmla="*/ 533400 h 559158"/>
                <a:gd name="connsiteX3" fmla="*/ 32197 w 914400"/>
                <a:gd name="connsiteY3" fmla="*/ 559158 h 559158"/>
                <a:gd name="connsiteX4" fmla="*/ 0 w 914400"/>
                <a:gd name="connsiteY4" fmla="*/ 0 h 559158"/>
                <a:gd name="connsiteX0" fmla="*/ 6439 w 882203"/>
                <a:gd name="connsiteY0" fmla="*/ 180304 h 559158"/>
                <a:gd name="connsiteX1" fmla="*/ 882203 w 882203"/>
                <a:gd name="connsiteY1" fmla="*/ 0 h 559158"/>
                <a:gd name="connsiteX2" fmla="*/ 882203 w 882203"/>
                <a:gd name="connsiteY2" fmla="*/ 533400 h 559158"/>
                <a:gd name="connsiteX3" fmla="*/ 0 w 882203"/>
                <a:gd name="connsiteY3" fmla="*/ 559158 h 559158"/>
                <a:gd name="connsiteX4" fmla="*/ 6439 w 882203"/>
                <a:gd name="connsiteY4" fmla="*/ 180304 h 559158"/>
                <a:gd name="connsiteX0" fmla="*/ 6439 w 882203"/>
                <a:gd name="connsiteY0" fmla="*/ 19318 h 398172"/>
                <a:gd name="connsiteX1" fmla="*/ 830687 w 882203"/>
                <a:gd name="connsiteY1" fmla="*/ 0 h 398172"/>
                <a:gd name="connsiteX2" fmla="*/ 882203 w 882203"/>
                <a:gd name="connsiteY2" fmla="*/ 372414 h 398172"/>
                <a:gd name="connsiteX3" fmla="*/ 0 w 882203"/>
                <a:gd name="connsiteY3" fmla="*/ 398172 h 398172"/>
                <a:gd name="connsiteX4" fmla="*/ 6439 w 882203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59535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85293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85293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85293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56072 h 534926"/>
                <a:gd name="connsiteX1" fmla="*/ 830687 w 830687"/>
                <a:gd name="connsiteY1" fmla="*/ 136754 h 534926"/>
                <a:gd name="connsiteX2" fmla="*/ 824248 w 830687"/>
                <a:gd name="connsiteY2" fmla="*/ 522047 h 534926"/>
                <a:gd name="connsiteX3" fmla="*/ 0 w 830687"/>
                <a:gd name="connsiteY3" fmla="*/ 534926 h 534926"/>
                <a:gd name="connsiteX4" fmla="*/ 6439 w 830687"/>
                <a:gd name="connsiteY4" fmla="*/ 156072 h 534926"/>
                <a:gd name="connsiteX0" fmla="*/ 6439 w 830687"/>
                <a:gd name="connsiteY0" fmla="*/ 186011 h 564865"/>
                <a:gd name="connsiteX1" fmla="*/ 830687 w 830687"/>
                <a:gd name="connsiteY1" fmla="*/ 166693 h 564865"/>
                <a:gd name="connsiteX2" fmla="*/ 824248 w 830687"/>
                <a:gd name="connsiteY2" fmla="*/ 551986 h 564865"/>
                <a:gd name="connsiteX3" fmla="*/ 0 w 830687"/>
                <a:gd name="connsiteY3" fmla="*/ 564865 h 564865"/>
                <a:gd name="connsiteX4" fmla="*/ 6439 w 830687"/>
                <a:gd name="connsiteY4" fmla="*/ 186011 h 564865"/>
                <a:gd name="connsiteX0" fmla="*/ 6439 w 830687"/>
                <a:gd name="connsiteY0" fmla="*/ 172023 h 550877"/>
                <a:gd name="connsiteX1" fmla="*/ 830687 w 830687"/>
                <a:gd name="connsiteY1" fmla="*/ 152705 h 550877"/>
                <a:gd name="connsiteX2" fmla="*/ 824248 w 830687"/>
                <a:gd name="connsiteY2" fmla="*/ 537998 h 550877"/>
                <a:gd name="connsiteX3" fmla="*/ 0 w 830687"/>
                <a:gd name="connsiteY3" fmla="*/ 550877 h 550877"/>
                <a:gd name="connsiteX4" fmla="*/ 6439 w 830687"/>
                <a:gd name="connsiteY4" fmla="*/ 172023 h 550877"/>
                <a:gd name="connsiteX0" fmla="*/ 6439 w 830687"/>
                <a:gd name="connsiteY0" fmla="*/ 175731 h 554585"/>
                <a:gd name="connsiteX1" fmla="*/ 830687 w 830687"/>
                <a:gd name="connsiteY1" fmla="*/ 156413 h 554585"/>
                <a:gd name="connsiteX2" fmla="*/ 824248 w 830687"/>
                <a:gd name="connsiteY2" fmla="*/ 541706 h 554585"/>
                <a:gd name="connsiteX3" fmla="*/ 0 w 830687"/>
                <a:gd name="connsiteY3" fmla="*/ 554585 h 554585"/>
                <a:gd name="connsiteX4" fmla="*/ 6439 w 830687"/>
                <a:gd name="connsiteY4" fmla="*/ 175731 h 554585"/>
                <a:gd name="connsiteX0" fmla="*/ 6439 w 830687"/>
                <a:gd name="connsiteY0" fmla="*/ 156436 h 535290"/>
                <a:gd name="connsiteX1" fmla="*/ 830687 w 830687"/>
                <a:gd name="connsiteY1" fmla="*/ 137118 h 535290"/>
                <a:gd name="connsiteX2" fmla="*/ 824248 w 830687"/>
                <a:gd name="connsiteY2" fmla="*/ 522411 h 535290"/>
                <a:gd name="connsiteX3" fmla="*/ 0 w 830687"/>
                <a:gd name="connsiteY3" fmla="*/ 535290 h 535290"/>
                <a:gd name="connsiteX4" fmla="*/ 6439 w 830687"/>
                <a:gd name="connsiteY4" fmla="*/ 156436 h 535290"/>
                <a:gd name="connsiteX0" fmla="*/ 6439 w 830687"/>
                <a:gd name="connsiteY0" fmla="*/ 168670 h 547524"/>
                <a:gd name="connsiteX1" fmla="*/ 830687 w 830687"/>
                <a:gd name="connsiteY1" fmla="*/ 149352 h 547524"/>
                <a:gd name="connsiteX2" fmla="*/ 824248 w 830687"/>
                <a:gd name="connsiteY2" fmla="*/ 534645 h 547524"/>
                <a:gd name="connsiteX3" fmla="*/ 0 w 830687"/>
                <a:gd name="connsiteY3" fmla="*/ 547524 h 547524"/>
                <a:gd name="connsiteX4" fmla="*/ 6439 w 830687"/>
                <a:gd name="connsiteY4" fmla="*/ 168670 h 547524"/>
                <a:gd name="connsiteX0" fmla="*/ 6439 w 830687"/>
                <a:gd name="connsiteY0" fmla="*/ 177329 h 556183"/>
                <a:gd name="connsiteX1" fmla="*/ 830687 w 830687"/>
                <a:gd name="connsiteY1" fmla="*/ 158011 h 556183"/>
                <a:gd name="connsiteX2" fmla="*/ 824248 w 830687"/>
                <a:gd name="connsiteY2" fmla="*/ 543304 h 556183"/>
                <a:gd name="connsiteX3" fmla="*/ 0 w 830687"/>
                <a:gd name="connsiteY3" fmla="*/ 556183 h 556183"/>
                <a:gd name="connsiteX4" fmla="*/ 6439 w 830687"/>
                <a:gd name="connsiteY4" fmla="*/ 177329 h 556183"/>
                <a:gd name="connsiteX0" fmla="*/ 6439 w 830687"/>
                <a:gd name="connsiteY0" fmla="*/ 180962 h 559816"/>
                <a:gd name="connsiteX1" fmla="*/ 830687 w 830687"/>
                <a:gd name="connsiteY1" fmla="*/ 155204 h 559816"/>
                <a:gd name="connsiteX2" fmla="*/ 824248 w 830687"/>
                <a:gd name="connsiteY2" fmla="*/ 546937 h 559816"/>
                <a:gd name="connsiteX3" fmla="*/ 0 w 830687"/>
                <a:gd name="connsiteY3" fmla="*/ 559816 h 559816"/>
                <a:gd name="connsiteX4" fmla="*/ 6439 w 830687"/>
                <a:gd name="connsiteY4" fmla="*/ 180962 h 55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0687" h="559816">
                  <a:moveTo>
                    <a:pt x="6439" y="180962"/>
                  </a:moveTo>
                  <a:cubicBezTo>
                    <a:pt x="23611" y="-25100"/>
                    <a:pt x="671848" y="-83055"/>
                    <a:pt x="830687" y="155204"/>
                  </a:cubicBezTo>
                  <a:lnTo>
                    <a:pt x="824248" y="546937"/>
                  </a:lnTo>
                  <a:cubicBezTo>
                    <a:pt x="530180" y="390244"/>
                    <a:pt x="184597" y="452492"/>
                    <a:pt x="0" y="559816"/>
                  </a:cubicBezTo>
                  <a:lnTo>
                    <a:pt x="6439" y="180962"/>
                  </a:lnTo>
                  <a:close/>
                </a:path>
              </a:pathLst>
            </a:custGeom>
            <a:gradFill>
              <a:gsLst>
                <a:gs pos="92000">
                  <a:srgbClr val="FF5050"/>
                </a:gs>
                <a:gs pos="99000">
                  <a:srgbClr val="CC0000"/>
                </a:gs>
                <a:gs pos="0">
                  <a:srgbClr val="CC0000"/>
                </a:gs>
                <a:gs pos="30000">
                  <a:srgbClr val="FF5050"/>
                </a:gs>
                <a:gs pos="64000">
                  <a:srgbClr val="990000"/>
                </a:gs>
                <a:gs pos="82000">
                  <a:srgbClr val="CC0000"/>
                </a:gs>
              </a:gsLst>
              <a:lin ang="0" scaled="1"/>
            </a:gra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33" name="Rectangle 3"/>
            <p:cNvSpPr/>
            <p:nvPr/>
          </p:nvSpPr>
          <p:spPr>
            <a:xfrm>
              <a:off x="3916346" y="902448"/>
              <a:ext cx="830474" cy="200089"/>
            </a:xfrm>
            <a:custGeom>
              <a:avLst/>
              <a:gdLst>
                <a:gd name="connsiteX0" fmla="*/ 0 w 914400"/>
                <a:gd name="connsiteY0" fmla="*/ 0 h 533400"/>
                <a:gd name="connsiteX1" fmla="*/ 914400 w 914400"/>
                <a:gd name="connsiteY1" fmla="*/ 0 h 533400"/>
                <a:gd name="connsiteX2" fmla="*/ 914400 w 914400"/>
                <a:gd name="connsiteY2" fmla="*/ 533400 h 533400"/>
                <a:gd name="connsiteX3" fmla="*/ 0 w 914400"/>
                <a:gd name="connsiteY3" fmla="*/ 533400 h 533400"/>
                <a:gd name="connsiteX4" fmla="*/ 0 w 914400"/>
                <a:gd name="connsiteY4" fmla="*/ 0 h 533400"/>
                <a:gd name="connsiteX0" fmla="*/ 0 w 914400"/>
                <a:gd name="connsiteY0" fmla="*/ 0 h 559158"/>
                <a:gd name="connsiteX1" fmla="*/ 914400 w 914400"/>
                <a:gd name="connsiteY1" fmla="*/ 0 h 559158"/>
                <a:gd name="connsiteX2" fmla="*/ 914400 w 914400"/>
                <a:gd name="connsiteY2" fmla="*/ 533400 h 559158"/>
                <a:gd name="connsiteX3" fmla="*/ 32197 w 914400"/>
                <a:gd name="connsiteY3" fmla="*/ 559158 h 559158"/>
                <a:gd name="connsiteX4" fmla="*/ 0 w 914400"/>
                <a:gd name="connsiteY4" fmla="*/ 0 h 559158"/>
                <a:gd name="connsiteX0" fmla="*/ 6439 w 882203"/>
                <a:gd name="connsiteY0" fmla="*/ 180304 h 559158"/>
                <a:gd name="connsiteX1" fmla="*/ 882203 w 882203"/>
                <a:gd name="connsiteY1" fmla="*/ 0 h 559158"/>
                <a:gd name="connsiteX2" fmla="*/ 882203 w 882203"/>
                <a:gd name="connsiteY2" fmla="*/ 533400 h 559158"/>
                <a:gd name="connsiteX3" fmla="*/ 0 w 882203"/>
                <a:gd name="connsiteY3" fmla="*/ 559158 h 559158"/>
                <a:gd name="connsiteX4" fmla="*/ 6439 w 882203"/>
                <a:gd name="connsiteY4" fmla="*/ 180304 h 559158"/>
                <a:gd name="connsiteX0" fmla="*/ 6439 w 882203"/>
                <a:gd name="connsiteY0" fmla="*/ 19318 h 398172"/>
                <a:gd name="connsiteX1" fmla="*/ 830687 w 882203"/>
                <a:gd name="connsiteY1" fmla="*/ 0 h 398172"/>
                <a:gd name="connsiteX2" fmla="*/ 882203 w 882203"/>
                <a:gd name="connsiteY2" fmla="*/ 372414 h 398172"/>
                <a:gd name="connsiteX3" fmla="*/ 0 w 882203"/>
                <a:gd name="connsiteY3" fmla="*/ 398172 h 398172"/>
                <a:gd name="connsiteX4" fmla="*/ 6439 w 882203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59535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85293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85293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85293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56072 h 534926"/>
                <a:gd name="connsiteX1" fmla="*/ 830687 w 830687"/>
                <a:gd name="connsiteY1" fmla="*/ 136754 h 534926"/>
                <a:gd name="connsiteX2" fmla="*/ 824248 w 830687"/>
                <a:gd name="connsiteY2" fmla="*/ 522047 h 534926"/>
                <a:gd name="connsiteX3" fmla="*/ 0 w 830687"/>
                <a:gd name="connsiteY3" fmla="*/ 534926 h 534926"/>
                <a:gd name="connsiteX4" fmla="*/ 6439 w 830687"/>
                <a:gd name="connsiteY4" fmla="*/ 156072 h 534926"/>
                <a:gd name="connsiteX0" fmla="*/ 6439 w 830687"/>
                <a:gd name="connsiteY0" fmla="*/ 186011 h 564865"/>
                <a:gd name="connsiteX1" fmla="*/ 830687 w 830687"/>
                <a:gd name="connsiteY1" fmla="*/ 166693 h 564865"/>
                <a:gd name="connsiteX2" fmla="*/ 824248 w 830687"/>
                <a:gd name="connsiteY2" fmla="*/ 551986 h 564865"/>
                <a:gd name="connsiteX3" fmla="*/ 0 w 830687"/>
                <a:gd name="connsiteY3" fmla="*/ 564865 h 564865"/>
                <a:gd name="connsiteX4" fmla="*/ 6439 w 830687"/>
                <a:gd name="connsiteY4" fmla="*/ 186011 h 564865"/>
                <a:gd name="connsiteX0" fmla="*/ 6439 w 830687"/>
                <a:gd name="connsiteY0" fmla="*/ 172023 h 550877"/>
                <a:gd name="connsiteX1" fmla="*/ 830687 w 830687"/>
                <a:gd name="connsiteY1" fmla="*/ 152705 h 550877"/>
                <a:gd name="connsiteX2" fmla="*/ 824248 w 830687"/>
                <a:gd name="connsiteY2" fmla="*/ 537998 h 550877"/>
                <a:gd name="connsiteX3" fmla="*/ 0 w 830687"/>
                <a:gd name="connsiteY3" fmla="*/ 550877 h 550877"/>
                <a:gd name="connsiteX4" fmla="*/ 6439 w 830687"/>
                <a:gd name="connsiteY4" fmla="*/ 172023 h 550877"/>
                <a:gd name="connsiteX0" fmla="*/ 6439 w 830687"/>
                <a:gd name="connsiteY0" fmla="*/ 175731 h 554585"/>
                <a:gd name="connsiteX1" fmla="*/ 830687 w 830687"/>
                <a:gd name="connsiteY1" fmla="*/ 156413 h 554585"/>
                <a:gd name="connsiteX2" fmla="*/ 824248 w 830687"/>
                <a:gd name="connsiteY2" fmla="*/ 541706 h 554585"/>
                <a:gd name="connsiteX3" fmla="*/ 0 w 830687"/>
                <a:gd name="connsiteY3" fmla="*/ 554585 h 554585"/>
                <a:gd name="connsiteX4" fmla="*/ 6439 w 830687"/>
                <a:gd name="connsiteY4" fmla="*/ 175731 h 554585"/>
                <a:gd name="connsiteX0" fmla="*/ 6439 w 830687"/>
                <a:gd name="connsiteY0" fmla="*/ 156436 h 535290"/>
                <a:gd name="connsiteX1" fmla="*/ 830687 w 830687"/>
                <a:gd name="connsiteY1" fmla="*/ 137118 h 535290"/>
                <a:gd name="connsiteX2" fmla="*/ 824248 w 830687"/>
                <a:gd name="connsiteY2" fmla="*/ 522411 h 535290"/>
                <a:gd name="connsiteX3" fmla="*/ 0 w 830687"/>
                <a:gd name="connsiteY3" fmla="*/ 535290 h 535290"/>
                <a:gd name="connsiteX4" fmla="*/ 6439 w 830687"/>
                <a:gd name="connsiteY4" fmla="*/ 156436 h 535290"/>
                <a:gd name="connsiteX0" fmla="*/ 6439 w 830687"/>
                <a:gd name="connsiteY0" fmla="*/ 168670 h 547524"/>
                <a:gd name="connsiteX1" fmla="*/ 830687 w 830687"/>
                <a:gd name="connsiteY1" fmla="*/ 149352 h 547524"/>
                <a:gd name="connsiteX2" fmla="*/ 824248 w 830687"/>
                <a:gd name="connsiteY2" fmla="*/ 534645 h 547524"/>
                <a:gd name="connsiteX3" fmla="*/ 0 w 830687"/>
                <a:gd name="connsiteY3" fmla="*/ 547524 h 547524"/>
                <a:gd name="connsiteX4" fmla="*/ 6439 w 830687"/>
                <a:gd name="connsiteY4" fmla="*/ 168670 h 547524"/>
                <a:gd name="connsiteX0" fmla="*/ 6439 w 830687"/>
                <a:gd name="connsiteY0" fmla="*/ 177329 h 556183"/>
                <a:gd name="connsiteX1" fmla="*/ 830687 w 830687"/>
                <a:gd name="connsiteY1" fmla="*/ 158011 h 556183"/>
                <a:gd name="connsiteX2" fmla="*/ 824248 w 830687"/>
                <a:gd name="connsiteY2" fmla="*/ 543304 h 556183"/>
                <a:gd name="connsiteX3" fmla="*/ 0 w 830687"/>
                <a:gd name="connsiteY3" fmla="*/ 556183 h 556183"/>
                <a:gd name="connsiteX4" fmla="*/ 6439 w 830687"/>
                <a:gd name="connsiteY4" fmla="*/ 177329 h 556183"/>
                <a:gd name="connsiteX0" fmla="*/ 6439 w 830687"/>
                <a:gd name="connsiteY0" fmla="*/ 180962 h 559816"/>
                <a:gd name="connsiteX1" fmla="*/ 830687 w 830687"/>
                <a:gd name="connsiteY1" fmla="*/ 155204 h 559816"/>
                <a:gd name="connsiteX2" fmla="*/ 824248 w 830687"/>
                <a:gd name="connsiteY2" fmla="*/ 546937 h 559816"/>
                <a:gd name="connsiteX3" fmla="*/ 0 w 830687"/>
                <a:gd name="connsiteY3" fmla="*/ 559816 h 559816"/>
                <a:gd name="connsiteX4" fmla="*/ 6439 w 830687"/>
                <a:gd name="connsiteY4" fmla="*/ 180962 h 559816"/>
                <a:gd name="connsiteX0" fmla="*/ 0 w 831847"/>
                <a:gd name="connsiteY0" fmla="*/ 156714 h 581162"/>
                <a:gd name="connsiteX1" fmla="*/ 831847 w 831847"/>
                <a:gd name="connsiteY1" fmla="*/ 176550 h 581162"/>
                <a:gd name="connsiteX2" fmla="*/ 825408 w 831847"/>
                <a:gd name="connsiteY2" fmla="*/ 568283 h 581162"/>
                <a:gd name="connsiteX3" fmla="*/ 1160 w 831847"/>
                <a:gd name="connsiteY3" fmla="*/ 581162 h 581162"/>
                <a:gd name="connsiteX4" fmla="*/ 0 w 831847"/>
                <a:gd name="connsiteY4" fmla="*/ 156714 h 581162"/>
                <a:gd name="connsiteX0" fmla="*/ 0 w 825408"/>
                <a:gd name="connsiteY0" fmla="*/ 179525 h 603973"/>
                <a:gd name="connsiteX1" fmla="*/ 821716 w 825408"/>
                <a:gd name="connsiteY1" fmla="*/ 156301 h 603973"/>
                <a:gd name="connsiteX2" fmla="*/ 825408 w 825408"/>
                <a:gd name="connsiteY2" fmla="*/ 591094 h 603973"/>
                <a:gd name="connsiteX3" fmla="*/ 1160 w 825408"/>
                <a:gd name="connsiteY3" fmla="*/ 603973 h 603973"/>
                <a:gd name="connsiteX4" fmla="*/ 0 w 825408"/>
                <a:gd name="connsiteY4" fmla="*/ 179525 h 603973"/>
                <a:gd name="connsiteX0" fmla="*/ 0 w 825408"/>
                <a:gd name="connsiteY0" fmla="*/ 134944 h 559392"/>
                <a:gd name="connsiteX1" fmla="*/ 821716 w 825408"/>
                <a:gd name="connsiteY1" fmla="*/ 111720 h 559392"/>
                <a:gd name="connsiteX2" fmla="*/ 825408 w 825408"/>
                <a:gd name="connsiteY2" fmla="*/ 546513 h 559392"/>
                <a:gd name="connsiteX3" fmla="*/ 1160 w 825408"/>
                <a:gd name="connsiteY3" fmla="*/ 559392 h 559392"/>
                <a:gd name="connsiteX4" fmla="*/ 0 w 825408"/>
                <a:gd name="connsiteY4" fmla="*/ 134944 h 559392"/>
                <a:gd name="connsiteX0" fmla="*/ 0 w 825408"/>
                <a:gd name="connsiteY0" fmla="*/ 104849 h 529297"/>
                <a:gd name="connsiteX1" fmla="*/ 821716 w 825408"/>
                <a:gd name="connsiteY1" fmla="*/ 81625 h 529297"/>
                <a:gd name="connsiteX2" fmla="*/ 825408 w 825408"/>
                <a:gd name="connsiteY2" fmla="*/ 516418 h 529297"/>
                <a:gd name="connsiteX3" fmla="*/ 1160 w 825408"/>
                <a:gd name="connsiteY3" fmla="*/ 529297 h 529297"/>
                <a:gd name="connsiteX4" fmla="*/ 0 w 825408"/>
                <a:gd name="connsiteY4" fmla="*/ 104849 h 529297"/>
                <a:gd name="connsiteX0" fmla="*/ 0 w 825408"/>
                <a:gd name="connsiteY0" fmla="*/ 112090 h 536538"/>
                <a:gd name="connsiteX1" fmla="*/ 821716 w 825408"/>
                <a:gd name="connsiteY1" fmla="*/ 88866 h 536538"/>
                <a:gd name="connsiteX2" fmla="*/ 825408 w 825408"/>
                <a:gd name="connsiteY2" fmla="*/ 523659 h 536538"/>
                <a:gd name="connsiteX3" fmla="*/ 1160 w 825408"/>
                <a:gd name="connsiteY3" fmla="*/ 536538 h 536538"/>
                <a:gd name="connsiteX4" fmla="*/ 0 w 825408"/>
                <a:gd name="connsiteY4" fmla="*/ 112090 h 536538"/>
                <a:gd name="connsiteX0" fmla="*/ 1420 w 824295"/>
                <a:gd name="connsiteY0" fmla="*/ 109165 h 538678"/>
                <a:gd name="connsiteX1" fmla="*/ 820603 w 824295"/>
                <a:gd name="connsiteY1" fmla="*/ 91006 h 538678"/>
                <a:gd name="connsiteX2" fmla="*/ 824295 w 824295"/>
                <a:gd name="connsiteY2" fmla="*/ 525799 h 538678"/>
                <a:gd name="connsiteX3" fmla="*/ 47 w 824295"/>
                <a:gd name="connsiteY3" fmla="*/ 538678 h 538678"/>
                <a:gd name="connsiteX4" fmla="*/ 1420 w 824295"/>
                <a:gd name="connsiteY4" fmla="*/ 109165 h 538678"/>
                <a:gd name="connsiteX0" fmla="*/ 8983 w 831858"/>
                <a:gd name="connsiteY0" fmla="*/ 109165 h 525799"/>
                <a:gd name="connsiteX1" fmla="*/ 828166 w 831858"/>
                <a:gd name="connsiteY1" fmla="*/ 91006 h 525799"/>
                <a:gd name="connsiteX2" fmla="*/ 831858 w 831858"/>
                <a:gd name="connsiteY2" fmla="*/ 525799 h 525799"/>
                <a:gd name="connsiteX3" fmla="*/ 11 w 831858"/>
                <a:gd name="connsiteY3" fmla="*/ 199261 h 525799"/>
                <a:gd name="connsiteX4" fmla="*/ 8983 w 831858"/>
                <a:gd name="connsiteY4" fmla="*/ 109165 h 525799"/>
                <a:gd name="connsiteX0" fmla="*/ 9421 w 832296"/>
                <a:gd name="connsiteY0" fmla="*/ 109165 h 525799"/>
                <a:gd name="connsiteX1" fmla="*/ 828604 w 832296"/>
                <a:gd name="connsiteY1" fmla="*/ 91006 h 525799"/>
                <a:gd name="connsiteX2" fmla="*/ 832296 w 832296"/>
                <a:gd name="connsiteY2" fmla="*/ 525799 h 525799"/>
                <a:gd name="connsiteX3" fmla="*/ 449 w 832296"/>
                <a:gd name="connsiteY3" fmla="*/ 199261 h 525799"/>
                <a:gd name="connsiteX4" fmla="*/ 9421 w 832296"/>
                <a:gd name="connsiteY4" fmla="*/ 109165 h 525799"/>
                <a:gd name="connsiteX0" fmla="*/ 401 w 823276"/>
                <a:gd name="connsiteY0" fmla="*/ 109165 h 525799"/>
                <a:gd name="connsiteX1" fmla="*/ 819584 w 823276"/>
                <a:gd name="connsiteY1" fmla="*/ 91006 h 525799"/>
                <a:gd name="connsiteX2" fmla="*/ 823276 w 823276"/>
                <a:gd name="connsiteY2" fmla="*/ 525799 h 525799"/>
                <a:gd name="connsiteX3" fmla="*/ 1561 w 823276"/>
                <a:gd name="connsiteY3" fmla="*/ 184063 h 525799"/>
                <a:gd name="connsiteX4" fmla="*/ 401 w 823276"/>
                <a:gd name="connsiteY4" fmla="*/ 109165 h 525799"/>
                <a:gd name="connsiteX0" fmla="*/ 401 w 823276"/>
                <a:gd name="connsiteY0" fmla="*/ 109165 h 525799"/>
                <a:gd name="connsiteX1" fmla="*/ 819584 w 823276"/>
                <a:gd name="connsiteY1" fmla="*/ 91006 h 525799"/>
                <a:gd name="connsiteX2" fmla="*/ 823276 w 823276"/>
                <a:gd name="connsiteY2" fmla="*/ 525799 h 525799"/>
                <a:gd name="connsiteX3" fmla="*/ 1561 w 823276"/>
                <a:gd name="connsiteY3" fmla="*/ 184063 h 525799"/>
                <a:gd name="connsiteX4" fmla="*/ 401 w 823276"/>
                <a:gd name="connsiteY4" fmla="*/ 109165 h 525799"/>
                <a:gd name="connsiteX0" fmla="*/ 401 w 825809"/>
                <a:gd name="connsiteY0" fmla="*/ 109165 h 195068"/>
                <a:gd name="connsiteX1" fmla="*/ 819584 w 825809"/>
                <a:gd name="connsiteY1" fmla="*/ 91006 h 195068"/>
                <a:gd name="connsiteX2" fmla="*/ 825809 w 825809"/>
                <a:gd name="connsiteY2" fmla="*/ 186381 h 195068"/>
                <a:gd name="connsiteX3" fmla="*/ 1561 w 825809"/>
                <a:gd name="connsiteY3" fmla="*/ 184063 h 195068"/>
                <a:gd name="connsiteX4" fmla="*/ 401 w 825809"/>
                <a:gd name="connsiteY4" fmla="*/ 109165 h 195068"/>
                <a:gd name="connsiteX0" fmla="*/ 0 w 830474"/>
                <a:gd name="connsiteY0" fmla="*/ 106308 h 194760"/>
                <a:gd name="connsiteX1" fmla="*/ 824249 w 830474"/>
                <a:gd name="connsiteY1" fmla="*/ 93214 h 194760"/>
                <a:gd name="connsiteX2" fmla="*/ 830474 w 830474"/>
                <a:gd name="connsiteY2" fmla="*/ 188589 h 194760"/>
                <a:gd name="connsiteX3" fmla="*/ 6226 w 830474"/>
                <a:gd name="connsiteY3" fmla="*/ 186271 h 194760"/>
                <a:gd name="connsiteX4" fmla="*/ 0 w 830474"/>
                <a:gd name="connsiteY4" fmla="*/ 106308 h 194760"/>
                <a:gd name="connsiteX0" fmla="*/ 0 w 830474"/>
                <a:gd name="connsiteY0" fmla="*/ 109186 h 197638"/>
                <a:gd name="connsiteX1" fmla="*/ 824249 w 830474"/>
                <a:gd name="connsiteY1" fmla="*/ 96092 h 197638"/>
                <a:gd name="connsiteX2" fmla="*/ 830474 w 830474"/>
                <a:gd name="connsiteY2" fmla="*/ 191467 h 197638"/>
                <a:gd name="connsiteX3" fmla="*/ 6226 w 830474"/>
                <a:gd name="connsiteY3" fmla="*/ 189149 h 197638"/>
                <a:gd name="connsiteX4" fmla="*/ 0 w 830474"/>
                <a:gd name="connsiteY4" fmla="*/ 109186 h 197638"/>
                <a:gd name="connsiteX0" fmla="*/ 0 w 830474"/>
                <a:gd name="connsiteY0" fmla="*/ 111637 h 200089"/>
                <a:gd name="connsiteX1" fmla="*/ 824249 w 830474"/>
                <a:gd name="connsiteY1" fmla="*/ 98543 h 200089"/>
                <a:gd name="connsiteX2" fmla="*/ 830474 w 830474"/>
                <a:gd name="connsiteY2" fmla="*/ 193918 h 200089"/>
                <a:gd name="connsiteX3" fmla="*/ 6226 w 830474"/>
                <a:gd name="connsiteY3" fmla="*/ 191600 h 200089"/>
                <a:gd name="connsiteX4" fmla="*/ 0 w 830474"/>
                <a:gd name="connsiteY4" fmla="*/ 111637 h 200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0474" h="200089">
                  <a:moveTo>
                    <a:pt x="0" y="111637"/>
                  </a:moveTo>
                  <a:cubicBezTo>
                    <a:pt x="131155" y="-20514"/>
                    <a:pt x="590027" y="-48073"/>
                    <a:pt x="824249" y="98543"/>
                  </a:cubicBezTo>
                  <a:cubicBezTo>
                    <a:pt x="825480" y="243474"/>
                    <a:pt x="826710" y="183234"/>
                    <a:pt x="830474" y="193918"/>
                  </a:cubicBezTo>
                  <a:cubicBezTo>
                    <a:pt x="536406" y="37225"/>
                    <a:pt x="190823" y="84276"/>
                    <a:pt x="6226" y="191600"/>
                  </a:cubicBezTo>
                  <a:cubicBezTo>
                    <a:pt x="3306" y="179298"/>
                    <a:pt x="387" y="253120"/>
                    <a:pt x="0" y="111637"/>
                  </a:cubicBezTo>
                  <a:close/>
                </a:path>
              </a:pathLst>
            </a:custGeom>
            <a:gradFill flip="none" rotWithShape="1">
              <a:gsLst>
                <a:gs pos="92000">
                  <a:srgbClr val="E0E0E0"/>
                </a:gs>
                <a:gs pos="100000">
                  <a:srgbClr val="CACACA"/>
                </a:gs>
                <a:gs pos="0">
                  <a:srgbClr val="C0C0C0"/>
                </a:gs>
                <a:gs pos="30000">
                  <a:schemeClr val="bg1">
                    <a:lumMod val="95000"/>
                  </a:schemeClr>
                </a:gs>
                <a:gs pos="64000">
                  <a:schemeClr val="tx1">
                    <a:lumMod val="65000"/>
                    <a:lumOff val="35000"/>
                  </a:schemeClr>
                </a:gs>
                <a:gs pos="82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34" name="Rectangle 3"/>
            <p:cNvSpPr/>
            <p:nvPr/>
          </p:nvSpPr>
          <p:spPr>
            <a:xfrm>
              <a:off x="3876481" y="994622"/>
              <a:ext cx="902033" cy="248823"/>
            </a:xfrm>
            <a:custGeom>
              <a:avLst/>
              <a:gdLst>
                <a:gd name="connsiteX0" fmla="*/ 0 w 914400"/>
                <a:gd name="connsiteY0" fmla="*/ 0 h 533400"/>
                <a:gd name="connsiteX1" fmla="*/ 914400 w 914400"/>
                <a:gd name="connsiteY1" fmla="*/ 0 h 533400"/>
                <a:gd name="connsiteX2" fmla="*/ 914400 w 914400"/>
                <a:gd name="connsiteY2" fmla="*/ 533400 h 533400"/>
                <a:gd name="connsiteX3" fmla="*/ 0 w 914400"/>
                <a:gd name="connsiteY3" fmla="*/ 533400 h 533400"/>
                <a:gd name="connsiteX4" fmla="*/ 0 w 914400"/>
                <a:gd name="connsiteY4" fmla="*/ 0 h 533400"/>
                <a:gd name="connsiteX0" fmla="*/ 0 w 914400"/>
                <a:gd name="connsiteY0" fmla="*/ 0 h 559158"/>
                <a:gd name="connsiteX1" fmla="*/ 914400 w 914400"/>
                <a:gd name="connsiteY1" fmla="*/ 0 h 559158"/>
                <a:gd name="connsiteX2" fmla="*/ 914400 w 914400"/>
                <a:gd name="connsiteY2" fmla="*/ 533400 h 559158"/>
                <a:gd name="connsiteX3" fmla="*/ 32197 w 914400"/>
                <a:gd name="connsiteY3" fmla="*/ 559158 h 559158"/>
                <a:gd name="connsiteX4" fmla="*/ 0 w 914400"/>
                <a:gd name="connsiteY4" fmla="*/ 0 h 559158"/>
                <a:gd name="connsiteX0" fmla="*/ 6439 w 882203"/>
                <a:gd name="connsiteY0" fmla="*/ 180304 h 559158"/>
                <a:gd name="connsiteX1" fmla="*/ 882203 w 882203"/>
                <a:gd name="connsiteY1" fmla="*/ 0 h 559158"/>
                <a:gd name="connsiteX2" fmla="*/ 882203 w 882203"/>
                <a:gd name="connsiteY2" fmla="*/ 533400 h 559158"/>
                <a:gd name="connsiteX3" fmla="*/ 0 w 882203"/>
                <a:gd name="connsiteY3" fmla="*/ 559158 h 559158"/>
                <a:gd name="connsiteX4" fmla="*/ 6439 w 882203"/>
                <a:gd name="connsiteY4" fmla="*/ 180304 h 559158"/>
                <a:gd name="connsiteX0" fmla="*/ 6439 w 882203"/>
                <a:gd name="connsiteY0" fmla="*/ 19318 h 398172"/>
                <a:gd name="connsiteX1" fmla="*/ 830687 w 882203"/>
                <a:gd name="connsiteY1" fmla="*/ 0 h 398172"/>
                <a:gd name="connsiteX2" fmla="*/ 882203 w 882203"/>
                <a:gd name="connsiteY2" fmla="*/ 372414 h 398172"/>
                <a:gd name="connsiteX3" fmla="*/ 0 w 882203"/>
                <a:gd name="connsiteY3" fmla="*/ 398172 h 398172"/>
                <a:gd name="connsiteX4" fmla="*/ 6439 w 882203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59535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85293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85293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85293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56072 h 534926"/>
                <a:gd name="connsiteX1" fmla="*/ 830687 w 830687"/>
                <a:gd name="connsiteY1" fmla="*/ 136754 h 534926"/>
                <a:gd name="connsiteX2" fmla="*/ 824248 w 830687"/>
                <a:gd name="connsiteY2" fmla="*/ 522047 h 534926"/>
                <a:gd name="connsiteX3" fmla="*/ 0 w 830687"/>
                <a:gd name="connsiteY3" fmla="*/ 534926 h 534926"/>
                <a:gd name="connsiteX4" fmla="*/ 6439 w 830687"/>
                <a:gd name="connsiteY4" fmla="*/ 156072 h 534926"/>
                <a:gd name="connsiteX0" fmla="*/ 6439 w 830687"/>
                <a:gd name="connsiteY0" fmla="*/ 186011 h 564865"/>
                <a:gd name="connsiteX1" fmla="*/ 830687 w 830687"/>
                <a:gd name="connsiteY1" fmla="*/ 166693 h 564865"/>
                <a:gd name="connsiteX2" fmla="*/ 824248 w 830687"/>
                <a:gd name="connsiteY2" fmla="*/ 551986 h 564865"/>
                <a:gd name="connsiteX3" fmla="*/ 0 w 830687"/>
                <a:gd name="connsiteY3" fmla="*/ 564865 h 564865"/>
                <a:gd name="connsiteX4" fmla="*/ 6439 w 830687"/>
                <a:gd name="connsiteY4" fmla="*/ 186011 h 564865"/>
                <a:gd name="connsiteX0" fmla="*/ 6439 w 830687"/>
                <a:gd name="connsiteY0" fmla="*/ 172023 h 550877"/>
                <a:gd name="connsiteX1" fmla="*/ 830687 w 830687"/>
                <a:gd name="connsiteY1" fmla="*/ 152705 h 550877"/>
                <a:gd name="connsiteX2" fmla="*/ 824248 w 830687"/>
                <a:gd name="connsiteY2" fmla="*/ 537998 h 550877"/>
                <a:gd name="connsiteX3" fmla="*/ 0 w 830687"/>
                <a:gd name="connsiteY3" fmla="*/ 550877 h 550877"/>
                <a:gd name="connsiteX4" fmla="*/ 6439 w 830687"/>
                <a:gd name="connsiteY4" fmla="*/ 172023 h 550877"/>
                <a:gd name="connsiteX0" fmla="*/ 6439 w 830687"/>
                <a:gd name="connsiteY0" fmla="*/ 175731 h 554585"/>
                <a:gd name="connsiteX1" fmla="*/ 830687 w 830687"/>
                <a:gd name="connsiteY1" fmla="*/ 156413 h 554585"/>
                <a:gd name="connsiteX2" fmla="*/ 824248 w 830687"/>
                <a:gd name="connsiteY2" fmla="*/ 541706 h 554585"/>
                <a:gd name="connsiteX3" fmla="*/ 0 w 830687"/>
                <a:gd name="connsiteY3" fmla="*/ 554585 h 554585"/>
                <a:gd name="connsiteX4" fmla="*/ 6439 w 830687"/>
                <a:gd name="connsiteY4" fmla="*/ 175731 h 554585"/>
                <a:gd name="connsiteX0" fmla="*/ 6439 w 830687"/>
                <a:gd name="connsiteY0" fmla="*/ 156436 h 535290"/>
                <a:gd name="connsiteX1" fmla="*/ 830687 w 830687"/>
                <a:gd name="connsiteY1" fmla="*/ 137118 h 535290"/>
                <a:gd name="connsiteX2" fmla="*/ 824248 w 830687"/>
                <a:gd name="connsiteY2" fmla="*/ 522411 h 535290"/>
                <a:gd name="connsiteX3" fmla="*/ 0 w 830687"/>
                <a:gd name="connsiteY3" fmla="*/ 535290 h 535290"/>
                <a:gd name="connsiteX4" fmla="*/ 6439 w 830687"/>
                <a:gd name="connsiteY4" fmla="*/ 156436 h 535290"/>
                <a:gd name="connsiteX0" fmla="*/ 6439 w 830687"/>
                <a:gd name="connsiteY0" fmla="*/ 168670 h 547524"/>
                <a:gd name="connsiteX1" fmla="*/ 830687 w 830687"/>
                <a:gd name="connsiteY1" fmla="*/ 149352 h 547524"/>
                <a:gd name="connsiteX2" fmla="*/ 824248 w 830687"/>
                <a:gd name="connsiteY2" fmla="*/ 534645 h 547524"/>
                <a:gd name="connsiteX3" fmla="*/ 0 w 830687"/>
                <a:gd name="connsiteY3" fmla="*/ 547524 h 547524"/>
                <a:gd name="connsiteX4" fmla="*/ 6439 w 830687"/>
                <a:gd name="connsiteY4" fmla="*/ 168670 h 547524"/>
                <a:gd name="connsiteX0" fmla="*/ 6439 w 830687"/>
                <a:gd name="connsiteY0" fmla="*/ 177329 h 556183"/>
                <a:gd name="connsiteX1" fmla="*/ 830687 w 830687"/>
                <a:gd name="connsiteY1" fmla="*/ 158011 h 556183"/>
                <a:gd name="connsiteX2" fmla="*/ 824248 w 830687"/>
                <a:gd name="connsiteY2" fmla="*/ 543304 h 556183"/>
                <a:gd name="connsiteX3" fmla="*/ 0 w 830687"/>
                <a:gd name="connsiteY3" fmla="*/ 556183 h 556183"/>
                <a:gd name="connsiteX4" fmla="*/ 6439 w 830687"/>
                <a:gd name="connsiteY4" fmla="*/ 177329 h 556183"/>
                <a:gd name="connsiteX0" fmla="*/ 6439 w 830687"/>
                <a:gd name="connsiteY0" fmla="*/ 180962 h 559816"/>
                <a:gd name="connsiteX1" fmla="*/ 830687 w 830687"/>
                <a:gd name="connsiteY1" fmla="*/ 155204 h 559816"/>
                <a:gd name="connsiteX2" fmla="*/ 824248 w 830687"/>
                <a:gd name="connsiteY2" fmla="*/ 546937 h 559816"/>
                <a:gd name="connsiteX3" fmla="*/ 0 w 830687"/>
                <a:gd name="connsiteY3" fmla="*/ 559816 h 559816"/>
                <a:gd name="connsiteX4" fmla="*/ 6439 w 830687"/>
                <a:gd name="connsiteY4" fmla="*/ 180962 h 559816"/>
                <a:gd name="connsiteX0" fmla="*/ 0 w 831847"/>
                <a:gd name="connsiteY0" fmla="*/ 156714 h 581162"/>
                <a:gd name="connsiteX1" fmla="*/ 831847 w 831847"/>
                <a:gd name="connsiteY1" fmla="*/ 176550 h 581162"/>
                <a:gd name="connsiteX2" fmla="*/ 825408 w 831847"/>
                <a:gd name="connsiteY2" fmla="*/ 568283 h 581162"/>
                <a:gd name="connsiteX3" fmla="*/ 1160 w 831847"/>
                <a:gd name="connsiteY3" fmla="*/ 581162 h 581162"/>
                <a:gd name="connsiteX4" fmla="*/ 0 w 831847"/>
                <a:gd name="connsiteY4" fmla="*/ 156714 h 581162"/>
                <a:gd name="connsiteX0" fmla="*/ 0 w 825408"/>
                <a:gd name="connsiteY0" fmla="*/ 179525 h 603973"/>
                <a:gd name="connsiteX1" fmla="*/ 821716 w 825408"/>
                <a:gd name="connsiteY1" fmla="*/ 156301 h 603973"/>
                <a:gd name="connsiteX2" fmla="*/ 825408 w 825408"/>
                <a:gd name="connsiteY2" fmla="*/ 591094 h 603973"/>
                <a:gd name="connsiteX3" fmla="*/ 1160 w 825408"/>
                <a:gd name="connsiteY3" fmla="*/ 603973 h 603973"/>
                <a:gd name="connsiteX4" fmla="*/ 0 w 825408"/>
                <a:gd name="connsiteY4" fmla="*/ 179525 h 603973"/>
                <a:gd name="connsiteX0" fmla="*/ 0 w 825408"/>
                <a:gd name="connsiteY0" fmla="*/ 134944 h 559392"/>
                <a:gd name="connsiteX1" fmla="*/ 821716 w 825408"/>
                <a:gd name="connsiteY1" fmla="*/ 111720 h 559392"/>
                <a:gd name="connsiteX2" fmla="*/ 825408 w 825408"/>
                <a:gd name="connsiteY2" fmla="*/ 546513 h 559392"/>
                <a:gd name="connsiteX3" fmla="*/ 1160 w 825408"/>
                <a:gd name="connsiteY3" fmla="*/ 559392 h 559392"/>
                <a:gd name="connsiteX4" fmla="*/ 0 w 825408"/>
                <a:gd name="connsiteY4" fmla="*/ 134944 h 559392"/>
                <a:gd name="connsiteX0" fmla="*/ 0 w 825408"/>
                <a:gd name="connsiteY0" fmla="*/ 104849 h 529297"/>
                <a:gd name="connsiteX1" fmla="*/ 821716 w 825408"/>
                <a:gd name="connsiteY1" fmla="*/ 81625 h 529297"/>
                <a:gd name="connsiteX2" fmla="*/ 825408 w 825408"/>
                <a:gd name="connsiteY2" fmla="*/ 516418 h 529297"/>
                <a:gd name="connsiteX3" fmla="*/ 1160 w 825408"/>
                <a:gd name="connsiteY3" fmla="*/ 529297 h 529297"/>
                <a:gd name="connsiteX4" fmla="*/ 0 w 825408"/>
                <a:gd name="connsiteY4" fmla="*/ 104849 h 529297"/>
                <a:gd name="connsiteX0" fmla="*/ 0 w 825408"/>
                <a:gd name="connsiteY0" fmla="*/ 112090 h 536538"/>
                <a:gd name="connsiteX1" fmla="*/ 821716 w 825408"/>
                <a:gd name="connsiteY1" fmla="*/ 88866 h 536538"/>
                <a:gd name="connsiteX2" fmla="*/ 825408 w 825408"/>
                <a:gd name="connsiteY2" fmla="*/ 523659 h 536538"/>
                <a:gd name="connsiteX3" fmla="*/ 1160 w 825408"/>
                <a:gd name="connsiteY3" fmla="*/ 536538 h 536538"/>
                <a:gd name="connsiteX4" fmla="*/ 0 w 825408"/>
                <a:gd name="connsiteY4" fmla="*/ 112090 h 536538"/>
                <a:gd name="connsiteX0" fmla="*/ 1420 w 824295"/>
                <a:gd name="connsiteY0" fmla="*/ 109165 h 538678"/>
                <a:gd name="connsiteX1" fmla="*/ 820603 w 824295"/>
                <a:gd name="connsiteY1" fmla="*/ 91006 h 538678"/>
                <a:gd name="connsiteX2" fmla="*/ 824295 w 824295"/>
                <a:gd name="connsiteY2" fmla="*/ 525799 h 538678"/>
                <a:gd name="connsiteX3" fmla="*/ 47 w 824295"/>
                <a:gd name="connsiteY3" fmla="*/ 538678 h 538678"/>
                <a:gd name="connsiteX4" fmla="*/ 1420 w 824295"/>
                <a:gd name="connsiteY4" fmla="*/ 109165 h 538678"/>
                <a:gd name="connsiteX0" fmla="*/ 8983 w 831858"/>
                <a:gd name="connsiteY0" fmla="*/ 109165 h 525799"/>
                <a:gd name="connsiteX1" fmla="*/ 828166 w 831858"/>
                <a:gd name="connsiteY1" fmla="*/ 91006 h 525799"/>
                <a:gd name="connsiteX2" fmla="*/ 831858 w 831858"/>
                <a:gd name="connsiteY2" fmla="*/ 525799 h 525799"/>
                <a:gd name="connsiteX3" fmla="*/ 11 w 831858"/>
                <a:gd name="connsiteY3" fmla="*/ 199261 h 525799"/>
                <a:gd name="connsiteX4" fmla="*/ 8983 w 831858"/>
                <a:gd name="connsiteY4" fmla="*/ 109165 h 525799"/>
                <a:gd name="connsiteX0" fmla="*/ 9421 w 832296"/>
                <a:gd name="connsiteY0" fmla="*/ 109165 h 525799"/>
                <a:gd name="connsiteX1" fmla="*/ 828604 w 832296"/>
                <a:gd name="connsiteY1" fmla="*/ 91006 h 525799"/>
                <a:gd name="connsiteX2" fmla="*/ 832296 w 832296"/>
                <a:gd name="connsiteY2" fmla="*/ 525799 h 525799"/>
                <a:gd name="connsiteX3" fmla="*/ 449 w 832296"/>
                <a:gd name="connsiteY3" fmla="*/ 199261 h 525799"/>
                <a:gd name="connsiteX4" fmla="*/ 9421 w 832296"/>
                <a:gd name="connsiteY4" fmla="*/ 109165 h 525799"/>
                <a:gd name="connsiteX0" fmla="*/ 401 w 823276"/>
                <a:gd name="connsiteY0" fmla="*/ 109165 h 525799"/>
                <a:gd name="connsiteX1" fmla="*/ 819584 w 823276"/>
                <a:gd name="connsiteY1" fmla="*/ 91006 h 525799"/>
                <a:gd name="connsiteX2" fmla="*/ 823276 w 823276"/>
                <a:gd name="connsiteY2" fmla="*/ 525799 h 525799"/>
                <a:gd name="connsiteX3" fmla="*/ 1561 w 823276"/>
                <a:gd name="connsiteY3" fmla="*/ 184063 h 525799"/>
                <a:gd name="connsiteX4" fmla="*/ 401 w 823276"/>
                <a:gd name="connsiteY4" fmla="*/ 109165 h 525799"/>
                <a:gd name="connsiteX0" fmla="*/ 401 w 823276"/>
                <a:gd name="connsiteY0" fmla="*/ 109165 h 525799"/>
                <a:gd name="connsiteX1" fmla="*/ 819584 w 823276"/>
                <a:gd name="connsiteY1" fmla="*/ 91006 h 525799"/>
                <a:gd name="connsiteX2" fmla="*/ 823276 w 823276"/>
                <a:gd name="connsiteY2" fmla="*/ 525799 h 525799"/>
                <a:gd name="connsiteX3" fmla="*/ 1561 w 823276"/>
                <a:gd name="connsiteY3" fmla="*/ 184063 h 525799"/>
                <a:gd name="connsiteX4" fmla="*/ 401 w 823276"/>
                <a:gd name="connsiteY4" fmla="*/ 109165 h 525799"/>
                <a:gd name="connsiteX0" fmla="*/ 401 w 825809"/>
                <a:gd name="connsiteY0" fmla="*/ 109165 h 195068"/>
                <a:gd name="connsiteX1" fmla="*/ 819584 w 825809"/>
                <a:gd name="connsiteY1" fmla="*/ 91006 h 195068"/>
                <a:gd name="connsiteX2" fmla="*/ 825809 w 825809"/>
                <a:gd name="connsiteY2" fmla="*/ 186381 h 195068"/>
                <a:gd name="connsiteX3" fmla="*/ 1561 w 825809"/>
                <a:gd name="connsiteY3" fmla="*/ 184063 h 195068"/>
                <a:gd name="connsiteX4" fmla="*/ 401 w 825809"/>
                <a:gd name="connsiteY4" fmla="*/ 109165 h 195068"/>
                <a:gd name="connsiteX0" fmla="*/ 0 w 830474"/>
                <a:gd name="connsiteY0" fmla="*/ 106308 h 194760"/>
                <a:gd name="connsiteX1" fmla="*/ 824249 w 830474"/>
                <a:gd name="connsiteY1" fmla="*/ 93214 h 194760"/>
                <a:gd name="connsiteX2" fmla="*/ 830474 w 830474"/>
                <a:gd name="connsiteY2" fmla="*/ 188589 h 194760"/>
                <a:gd name="connsiteX3" fmla="*/ 6226 w 830474"/>
                <a:gd name="connsiteY3" fmla="*/ 186271 h 194760"/>
                <a:gd name="connsiteX4" fmla="*/ 0 w 830474"/>
                <a:gd name="connsiteY4" fmla="*/ 106308 h 194760"/>
                <a:gd name="connsiteX0" fmla="*/ 0 w 842570"/>
                <a:gd name="connsiteY0" fmla="*/ 106308 h 251484"/>
                <a:gd name="connsiteX1" fmla="*/ 824249 w 842570"/>
                <a:gd name="connsiteY1" fmla="*/ 93214 h 251484"/>
                <a:gd name="connsiteX2" fmla="*/ 842570 w 842570"/>
                <a:gd name="connsiteY2" fmla="*/ 251484 h 251484"/>
                <a:gd name="connsiteX3" fmla="*/ 6226 w 842570"/>
                <a:gd name="connsiteY3" fmla="*/ 186271 h 251484"/>
                <a:gd name="connsiteX4" fmla="*/ 0 w 842570"/>
                <a:gd name="connsiteY4" fmla="*/ 106308 h 251484"/>
                <a:gd name="connsiteX0" fmla="*/ 0 w 871053"/>
                <a:gd name="connsiteY0" fmla="*/ 106308 h 251484"/>
                <a:gd name="connsiteX1" fmla="*/ 824249 w 871053"/>
                <a:gd name="connsiteY1" fmla="*/ 93214 h 251484"/>
                <a:gd name="connsiteX2" fmla="*/ 842570 w 871053"/>
                <a:gd name="connsiteY2" fmla="*/ 251484 h 251484"/>
                <a:gd name="connsiteX3" fmla="*/ 6226 w 871053"/>
                <a:gd name="connsiteY3" fmla="*/ 186271 h 251484"/>
                <a:gd name="connsiteX4" fmla="*/ 0 w 871053"/>
                <a:gd name="connsiteY4" fmla="*/ 106308 h 251484"/>
                <a:gd name="connsiteX0" fmla="*/ 0 w 873694"/>
                <a:gd name="connsiteY0" fmla="*/ 106308 h 251484"/>
                <a:gd name="connsiteX1" fmla="*/ 824249 w 873694"/>
                <a:gd name="connsiteY1" fmla="*/ 93214 h 251484"/>
                <a:gd name="connsiteX2" fmla="*/ 842570 w 873694"/>
                <a:gd name="connsiteY2" fmla="*/ 251484 h 251484"/>
                <a:gd name="connsiteX3" fmla="*/ 6226 w 873694"/>
                <a:gd name="connsiteY3" fmla="*/ 186271 h 251484"/>
                <a:gd name="connsiteX4" fmla="*/ 0 w 873694"/>
                <a:gd name="connsiteY4" fmla="*/ 106308 h 251484"/>
                <a:gd name="connsiteX0" fmla="*/ 0 w 873694"/>
                <a:gd name="connsiteY0" fmla="*/ 103647 h 248823"/>
                <a:gd name="connsiteX1" fmla="*/ 824249 w 873694"/>
                <a:gd name="connsiteY1" fmla="*/ 95391 h 248823"/>
                <a:gd name="connsiteX2" fmla="*/ 842570 w 873694"/>
                <a:gd name="connsiteY2" fmla="*/ 248823 h 248823"/>
                <a:gd name="connsiteX3" fmla="*/ 6226 w 873694"/>
                <a:gd name="connsiteY3" fmla="*/ 183610 h 248823"/>
                <a:gd name="connsiteX4" fmla="*/ 0 w 873694"/>
                <a:gd name="connsiteY4" fmla="*/ 103647 h 248823"/>
                <a:gd name="connsiteX0" fmla="*/ 23029 w 896723"/>
                <a:gd name="connsiteY0" fmla="*/ 103647 h 256182"/>
                <a:gd name="connsiteX1" fmla="*/ 847278 w 896723"/>
                <a:gd name="connsiteY1" fmla="*/ 95391 h 256182"/>
                <a:gd name="connsiteX2" fmla="*/ 865599 w 896723"/>
                <a:gd name="connsiteY2" fmla="*/ 248823 h 256182"/>
                <a:gd name="connsiteX3" fmla="*/ 227 w 896723"/>
                <a:gd name="connsiteY3" fmla="*/ 256182 h 256182"/>
                <a:gd name="connsiteX4" fmla="*/ 23029 w 896723"/>
                <a:gd name="connsiteY4" fmla="*/ 103647 h 256182"/>
                <a:gd name="connsiteX0" fmla="*/ 40199 w 913893"/>
                <a:gd name="connsiteY0" fmla="*/ 103647 h 256182"/>
                <a:gd name="connsiteX1" fmla="*/ 864448 w 913893"/>
                <a:gd name="connsiteY1" fmla="*/ 95391 h 256182"/>
                <a:gd name="connsiteX2" fmla="*/ 882769 w 913893"/>
                <a:gd name="connsiteY2" fmla="*/ 248823 h 256182"/>
                <a:gd name="connsiteX3" fmla="*/ 17397 w 913893"/>
                <a:gd name="connsiteY3" fmla="*/ 256182 h 256182"/>
                <a:gd name="connsiteX4" fmla="*/ 40199 w 913893"/>
                <a:gd name="connsiteY4" fmla="*/ 103647 h 256182"/>
                <a:gd name="connsiteX0" fmla="*/ 40199 w 913215"/>
                <a:gd name="connsiteY0" fmla="*/ 103647 h 256182"/>
                <a:gd name="connsiteX1" fmla="*/ 864448 w 913215"/>
                <a:gd name="connsiteY1" fmla="*/ 95391 h 256182"/>
                <a:gd name="connsiteX2" fmla="*/ 882769 w 913215"/>
                <a:gd name="connsiteY2" fmla="*/ 248823 h 256182"/>
                <a:gd name="connsiteX3" fmla="*/ 17397 w 913215"/>
                <a:gd name="connsiteY3" fmla="*/ 256182 h 256182"/>
                <a:gd name="connsiteX4" fmla="*/ 40199 w 913215"/>
                <a:gd name="connsiteY4" fmla="*/ 103647 h 256182"/>
                <a:gd name="connsiteX0" fmla="*/ 33311 w 906327"/>
                <a:gd name="connsiteY0" fmla="*/ 103647 h 248823"/>
                <a:gd name="connsiteX1" fmla="*/ 857560 w 906327"/>
                <a:gd name="connsiteY1" fmla="*/ 95391 h 248823"/>
                <a:gd name="connsiteX2" fmla="*/ 875881 w 906327"/>
                <a:gd name="connsiteY2" fmla="*/ 248823 h 248823"/>
                <a:gd name="connsiteX3" fmla="*/ 31223 w 906327"/>
                <a:gd name="connsiteY3" fmla="*/ 238427 h 248823"/>
                <a:gd name="connsiteX4" fmla="*/ 33311 w 906327"/>
                <a:gd name="connsiteY4" fmla="*/ 103647 h 248823"/>
                <a:gd name="connsiteX0" fmla="*/ 45136 w 918152"/>
                <a:gd name="connsiteY0" fmla="*/ 103647 h 248823"/>
                <a:gd name="connsiteX1" fmla="*/ 869385 w 918152"/>
                <a:gd name="connsiteY1" fmla="*/ 95391 h 248823"/>
                <a:gd name="connsiteX2" fmla="*/ 887706 w 918152"/>
                <a:gd name="connsiteY2" fmla="*/ 248823 h 248823"/>
                <a:gd name="connsiteX3" fmla="*/ 43048 w 918152"/>
                <a:gd name="connsiteY3" fmla="*/ 238427 h 248823"/>
                <a:gd name="connsiteX4" fmla="*/ 45136 w 918152"/>
                <a:gd name="connsiteY4" fmla="*/ 103647 h 248823"/>
                <a:gd name="connsiteX0" fmla="*/ 46541 w 919557"/>
                <a:gd name="connsiteY0" fmla="*/ 103647 h 248823"/>
                <a:gd name="connsiteX1" fmla="*/ 870790 w 919557"/>
                <a:gd name="connsiteY1" fmla="*/ 95391 h 248823"/>
                <a:gd name="connsiteX2" fmla="*/ 889111 w 919557"/>
                <a:gd name="connsiteY2" fmla="*/ 248823 h 248823"/>
                <a:gd name="connsiteX3" fmla="*/ 44453 w 919557"/>
                <a:gd name="connsiteY3" fmla="*/ 238427 h 248823"/>
                <a:gd name="connsiteX4" fmla="*/ 46541 w 919557"/>
                <a:gd name="connsiteY4" fmla="*/ 103647 h 248823"/>
                <a:gd name="connsiteX0" fmla="*/ 46541 w 906576"/>
                <a:gd name="connsiteY0" fmla="*/ 103647 h 248823"/>
                <a:gd name="connsiteX1" fmla="*/ 870790 w 906576"/>
                <a:gd name="connsiteY1" fmla="*/ 95391 h 248823"/>
                <a:gd name="connsiteX2" fmla="*/ 889111 w 906576"/>
                <a:gd name="connsiteY2" fmla="*/ 248823 h 248823"/>
                <a:gd name="connsiteX3" fmla="*/ 44453 w 906576"/>
                <a:gd name="connsiteY3" fmla="*/ 238427 h 248823"/>
                <a:gd name="connsiteX4" fmla="*/ 46541 w 906576"/>
                <a:gd name="connsiteY4" fmla="*/ 103647 h 248823"/>
                <a:gd name="connsiteX0" fmla="*/ 46541 w 908710"/>
                <a:gd name="connsiteY0" fmla="*/ 103647 h 248823"/>
                <a:gd name="connsiteX1" fmla="*/ 870790 w 908710"/>
                <a:gd name="connsiteY1" fmla="*/ 95391 h 248823"/>
                <a:gd name="connsiteX2" fmla="*/ 889111 w 908710"/>
                <a:gd name="connsiteY2" fmla="*/ 248823 h 248823"/>
                <a:gd name="connsiteX3" fmla="*/ 44453 w 908710"/>
                <a:gd name="connsiteY3" fmla="*/ 238427 h 248823"/>
                <a:gd name="connsiteX4" fmla="*/ 46541 w 908710"/>
                <a:gd name="connsiteY4" fmla="*/ 103647 h 248823"/>
                <a:gd name="connsiteX0" fmla="*/ 39864 w 902033"/>
                <a:gd name="connsiteY0" fmla="*/ 103647 h 248823"/>
                <a:gd name="connsiteX1" fmla="*/ 864113 w 902033"/>
                <a:gd name="connsiteY1" fmla="*/ 95391 h 248823"/>
                <a:gd name="connsiteX2" fmla="*/ 882434 w 902033"/>
                <a:gd name="connsiteY2" fmla="*/ 248823 h 248823"/>
                <a:gd name="connsiteX3" fmla="*/ 37776 w 902033"/>
                <a:gd name="connsiteY3" fmla="*/ 238427 h 248823"/>
                <a:gd name="connsiteX4" fmla="*/ 39864 w 902033"/>
                <a:gd name="connsiteY4" fmla="*/ 103647 h 24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033" h="248823">
                  <a:moveTo>
                    <a:pt x="39864" y="103647"/>
                  </a:moveTo>
                  <a:cubicBezTo>
                    <a:pt x="171019" y="-21360"/>
                    <a:pt x="639416" y="-44082"/>
                    <a:pt x="864113" y="95391"/>
                  </a:cubicBezTo>
                  <a:cubicBezTo>
                    <a:pt x="934566" y="155656"/>
                    <a:pt x="885927" y="240558"/>
                    <a:pt x="882434" y="248823"/>
                  </a:cubicBezTo>
                  <a:cubicBezTo>
                    <a:pt x="588366" y="92130"/>
                    <a:pt x="222373" y="131103"/>
                    <a:pt x="37776" y="238427"/>
                  </a:cubicBezTo>
                  <a:cubicBezTo>
                    <a:pt x="28937" y="243880"/>
                    <a:pt x="-43880" y="170831"/>
                    <a:pt x="39864" y="10364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35" name="Rectangle 3"/>
            <p:cNvSpPr/>
            <p:nvPr/>
          </p:nvSpPr>
          <p:spPr>
            <a:xfrm>
              <a:off x="3911888" y="1125062"/>
              <a:ext cx="855712" cy="588285"/>
            </a:xfrm>
            <a:custGeom>
              <a:avLst/>
              <a:gdLst>
                <a:gd name="connsiteX0" fmla="*/ 0 w 914400"/>
                <a:gd name="connsiteY0" fmla="*/ 0 h 533400"/>
                <a:gd name="connsiteX1" fmla="*/ 914400 w 914400"/>
                <a:gd name="connsiteY1" fmla="*/ 0 h 533400"/>
                <a:gd name="connsiteX2" fmla="*/ 914400 w 914400"/>
                <a:gd name="connsiteY2" fmla="*/ 533400 h 533400"/>
                <a:gd name="connsiteX3" fmla="*/ 0 w 914400"/>
                <a:gd name="connsiteY3" fmla="*/ 533400 h 533400"/>
                <a:gd name="connsiteX4" fmla="*/ 0 w 914400"/>
                <a:gd name="connsiteY4" fmla="*/ 0 h 533400"/>
                <a:gd name="connsiteX0" fmla="*/ 0 w 914400"/>
                <a:gd name="connsiteY0" fmla="*/ 0 h 559158"/>
                <a:gd name="connsiteX1" fmla="*/ 914400 w 914400"/>
                <a:gd name="connsiteY1" fmla="*/ 0 h 559158"/>
                <a:gd name="connsiteX2" fmla="*/ 914400 w 914400"/>
                <a:gd name="connsiteY2" fmla="*/ 533400 h 559158"/>
                <a:gd name="connsiteX3" fmla="*/ 32197 w 914400"/>
                <a:gd name="connsiteY3" fmla="*/ 559158 h 559158"/>
                <a:gd name="connsiteX4" fmla="*/ 0 w 914400"/>
                <a:gd name="connsiteY4" fmla="*/ 0 h 559158"/>
                <a:gd name="connsiteX0" fmla="*/ 6439 w 882203"/>
                <a:gd name="connsiteY0" fmla="*/ 180304 h 559158"/>
                <a:gd name="connsiteX1" fmla="*/ 882203 w 882203"/>
                <a:gd name="connsiteY1" fmla="*/ 0 h 559158"/>
                <a:gd name="connsiteX2" fmla="*/ 882203 w 882203"/>
                <a:gd name="connsiteY2" fmla="*/ 533400 h 559158"/>
                <a:gd name="connsiteX3" fmla="*/ 0 w 882203"/>
                <a:gd name="connsiteY3" fmla="*/ 559158 h 559158"/>
                <a:gd name="connsiteX4" fmla="*/ 6439 w 882203"/>
                <a:gd name="connsiteY4" fmla="*/ 180304 h 559158"/>
                <a:gd name="connsiteX0" fmla="*/ 6439 w 882203"/>
                <a:gd name="connsiteY0" fmla="*/ 19318 h 398172"/>
                <a:gd name="connsiteX1" fmla="*/ 830687 w 882203"/>
                <a:gd name="connsiteY1" fmla="*/ 0 h 398172"/>
                <a:gd name="connsiteX2" fmla="*/ 882203 w 882203"/>
                <a:gd name="connsiteY2" fmla="*/ 372414 h 398172"/>
                <a:gd name="connsiteX3" fmla="*/ 0 w 882203"/>
                <a:gd name="connsiteY3" fmla="*/ 398172 h 398172"/>
                <a:gd name="connsiteX4" fmla="*/ 6439 w 882203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59535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85293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85293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85293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56072 h 534926"/>
                <a:gd name="connsiteX1" fmla="*/ 830687 w 830687"/>
                <a:gd name="connsiteY1" fmla="*/ 136754 h 534926"/>
                <a:gd name="connsiteX2" fmla="*/ 824248 w 830687"/>
                <a:gd name="connsiteY2" fmla="*/ 522047 h 534926"/>
                <a:gd name="connsiteX3" fmla="*/ 0 w 830687"/>
                <a:gd name="connsiteY3" fmla="*/ 534926 h 534926"/>
                <a:gd name="connsiteX4" fmla="*/ 6439 w 830687"/>
                <a:gd name="connsiteY4" fmla="*/ 156072 h 534926"/>
                <a:gd name="connsiteX0" fmla="*/ 6439 w 830687"/>
                <a:gd name="connsiteY0" fmla="*/ 186011 h 564865"/>
                <a:gd name="connsiteX1" fmla="*/ 830687 w 830687"/>
                <a:gd name="connsiteY1" fmla="*/ 166693 h 564865"/>
                <a:gd name="connsiteX2" fmla="*/ 824248 w 830687"/>
                <a:gd name="connsiteY2" fmla="*/ 551986 h 564865"/>
                <a:gd name="connsiteX3" fmla="*/ 0 w 830687"/>
                <a:gd name="connsiteY3" fmla="*/ 564865 h 564865"/>
                <a:gd name="connsiteX4" fmla="*/ 6439 w 830687"/>
                <a:gd name="connsiteY4" fmla="*/ 186011 h 564865"/>
                <a:gd name="connsiteX0" fmla="*/ 6439 w 830687"/>
                <a:gd name="connsiteY0" fmla="*/ 172023 h 550877"/>
                <a:gd name="connsiteX1" fmla="*/ 830687 w 830687"/>
                <a:gd name="connsiteY1" fmla="*/ 152705 h 550877"/>
                <a:gd name="connsiteX2" fmla="*/ 824248 w 830687"/>
                <a:gd name="connsiteY2" fmla="*/ 537998 h 550877"/>
                <a:gd name="connsiteX3" fmla="*/ 0 w 830687"/>
                <a:gd name="connsiteY3" fmla="*/ 550877 h 550877"/>
                <a:gd name="connsiteX4" fmla="*/ 6439 w 830687"/>
                <a:gd name="connsiteY4" fmla="*/ 172023 h 550877"/>
                <a:gd name="connsiteX0" fmla="*/ 6439 w 830687"/>
                <a:gd name="connsiteY0" fmla="*/ 175731 h 554585"/>
                <a:gd name="connsiteX1" fmla="*/ 830687 w 830687"/>
                <a:gd name="connsiteY1" fmla="*/ 156413 h 554585"/>
                <a:gd name="connsiteX2" fmla="*/ 824248 w 830687"/>
                <a:gd name="connsiteY2" fmla="*/ 541706 h 554585"/>
                <a:gd name="connsiteX3" fmla="*/ 0 w 830687"/>
                <a:gd name="connsiteY3" fmla="*/ 554585 h 554585"/>
                <a:gd name="connsiteX4" fmla="*/ 6439 w 830687"/>
                <a:gd name="connsiteY4" fmla="*/ 175731 h 554585"/>
                <a:gd name="connsiteX0" fmla="*/ 6439 w 830687"/>
                <a:gd name="connsiteY0" fmla="*/ 156436 h 535290"/>
                <a:gd name="connsiteX1" fmla="*/ 830687 w 830687"/>
                <a:gd name="connsiteY1" fmla="*/ 137118 h 535290"/>
                <a:gd name="connsiteX2" fmla="*/ 824248 w 830687"/>
                <a:gd name="connsiteY2" fmla="*/ 522411 h 535290"/>
                <a:gd name="connsiteX3" fmla="*/ 0 w 830687"/>
                <a:gd name="connsiteY3" fmla="*/ 535290 h 535290"/>
                <a:gd name="connsiteX4" fmla="*/ 6439 w 830687"/>
                <a:gd name="connsiteY4" fmla="*/ 156436 h 535290"/>
                <a:gd name="connsiteX0" fmla="*/ 6439 w 830687"/>
                <a:gd name="connsiteY0" fmla="*/ 168670 h 547524"/>
                <a:gd name="connsiteX1" fmla="*/ 830687 w 830687"/>
                <a:gd name="connsiteY1" fmla="*/ 149352 h 547524"/>
                <a:gd name="connsiteX2" fmla="*/ 824248 w 830687"/>
                <a:gd name="connsiteY2" fmla="*/ 534645 h 547524"/>
                <a:gd name="connsiteX3" fmla="*/ 0 w 830687"/>
                <a:gd name="connsiteY3" fmla="*/ 547524 h 547524"/>
                <a:gd name="connsiteX4" fmla="*/ 6439 w 830687"/>
                <a:gd name="connsiteY4" fmla="*/ 168670 h 547524"/>
                <a:gd name="connsiteX0" fmla="*/ 6439 w 830687"/>
                <a:gd name="connsiteY0" fmla="*/ 177329 h 556183"/>
                <a:gd name="connsiteX1" fmla="*/ 830687 w 830687"/>
                <a:gd name="connsiteY1" fmla="*/ 158011 h 556183"/>
                <a:gd name="connsiteX2" fmla="*/ 824248 w 830687"/>
                <a:gd name="connsiteY2" fmla="*/ 543304 h 556183"/>
                <a:gd name="connsiteX3" fmla="*/ 0 w 830687"/>
                <a:gd name="connsiteY3" fmla="*/ 556183 h 556183"/>
                <a:gd name="connsiteX4" fmla="*/ 6439 w 830687"/>
                <a:gd name="connsiteY4" fmla="*/ 177329 h 556183"/>
                <a:gd name="connsiteX0" fmla="*/ 6439 w 830687"/>
                <a:gd name="connsiteY0" fmla="*/ 180962 h 559816"/>
                <a:gd name="connsiteX1" fmla="*/ 830687 w 830687"/>
                <a:gd name="connsiteY1" fmla="*/ 155204 h 559816"/>
                <a:gd name="connsiteX2" fmla="*/ 824248 w 830687"/>
                <a:gd name="connsiteY2" fmla="*/ 546937 h 559816"/>
                <a:gd name="connsiteX3" fmla="*/ 0 w 830687"/>
                <a:gd name="connsiteY3" fmla="*/ 559816 h 559816"/>
                <a:gd name="connsiteX4" fmla="*/ 6439 w 830687"/>
                <a:gd name="connsiteY4" fmla="*/ 180962 h 559816"/>
                <a:gd name="connsiteX0" fmla="*/ 6439 w 848443"/>
                <a:gd name="connsiteY0" fmla="*/ 205890 h 584744"/>
                <a:gd name="connsiteX1" fmla="*/ 848443 w 848443"/>
                <a:gd name="connsiteY1" fmla="*/ 138703 h 584744"/>
                <a:gd name="connsiteX2" fmla="*/ 824248 w 848443"/>
                <a:gd name="connsiteY2" fmla="*/ 571865 h 584744"/>
                <a:gd name="connsiteX3" fmla="*/ 0 w 848443"/>
                <a:gd name="connsiteY3" fmla="*/ 584744 h 584744"/>
                <a:gd name="connsiteX4" fmla="*/ 6439 w 848443"/>
                <a:gd name="connsiteY4" fmla="*/ 205890 h 584744"/>
                <a:gd name="connsiteX0" fmla="*/ 521 w 848443"/>
                <a:gd name="connsiteY0" fmla="*/ 160274 h 619027"/>
                <a:gd name="connsiteX1" fmla="*/ 848443 w 848443"/>
                <a:gd name="connsiteY1" fmla="*/ 172986 h 619027"/>
                <a:gd name="connsiteX2" fmla="*/ 824248 w 848443"/>
                <a:gd name="connsiteY2" fmla="*/ 606148 h 619027"/>
                <a:gd name="connsiteX3" fmla="*/ 0 w 848443"/>
                <a:gd name="connsiteY3" fmla="*/ 619027 h 619027"/>
                <a:gd name="connsiteX4" fmla="*/ 521 w 848443"/>
                <a:gd name="connsiteY4" fmla="*/ 160274 h 619027"/>
                <a:gd name="connsiteX0" fmla="*/ 521 w 848443"/>
                <a:gd name="connsiteY0" fmla="*/ 113985 h 572738"/>
                <a:gd name="connsiteX1" fmla="*/ 848443 w 848443"/>
                <a:gd name="connsiteY1" fmla="*/ 126697 h 572738"/>
                <a:gd name="connsiteX2" fmla="*/ 824248 w 848443"/>
                <a:gd name="connsiteY2" fmla="*/ 559859 h 572738"/>
                <a:gd name="connsiteX3" fmla="*/ 0 w 848443"/>
                <a:gd name="connsiteY3" fmla="*/ 572738 h 572738"/>
                <a:gd name="connsiteX4" fmla="*/ 521 w 848443"/>
                <a:gd name="connsiteY4" fmla="*/ 113985 h 572738"/>
                <a:gd name="connsiteX0" fmla="*/ 521 w 848443"/>
                <a:gd name="connsiteY0" fmla="*/ 86089 h 544842"/>
                <a:gd name="connsiteX1" fmla="*/ 848443 w 848443"/>
                <a:gd name="connsiteY1" fmla="*/ 98801 h 544842"/>
                <a:gd name="connsiteX2" fmla="*/ 824248 w 848443"/>
                <a:gd name="connsiteY2" fmla="*/ 531963 h 544842"/>
                <a:gd name="connsiteX3" fmla="*/ 0 w 848443"/>
                <a:gd name="connsiteY3" fmla="*/ 544842 h 544842"/>
                <a:gd name="connsiteX4" fmla="*/ 521 w 848443"/>
                <a:gd name="connsiteY4" fmla="*/ 86089 h 544842"/>
                <a:gd name="connsiteX0" fmla="*/ 521 w 848443"/>
                <a:gd name="connsiteY0" fmla="*/ 96683 h 555436"/>
                <a:gd name="connsiteX1" fmla="*/ 848443 w 848443"/>
                <a:gd name="connsiteY1" fmla="*/ 109395 h 555436"/>
                <a:gd name="connsiteX2" fmla="*/ 824248 w 848443"/>
                <a:gd name="connsiteY2" fmla="*/ 542557 h 555436"/>
                <a:gd name="connsiteX3" fmla="*/ 0 w 848443"/>
                <a:gd name="connsiteY3" fmla="*/ 555436 h 555436"/>
                <a:gd name="connsiteX4" fmla="*/ 521 w 848443"/>
                <a:gd name="connsiteY4" fmla="*/ 96683 h 555436"/>
                <a:gd name="connsiteX0" fmla="*/ 521 w 848443"/>
                <a:gd name="connsiteY0" fmla="*/ 102856 h 561609"/>
                <a:gd name="connsiteX1" fmla="*/ 848443 w 848443"/>
                <a:gd name="connsiteY1" fmla="*/ 115568 h 561609"/>
                <a:gd name="connsiteX2" fmla="*/ 824248 w 848443"/>
                <a:gd name="connsiteY2" fmla="*/ 548730 h 561609"/>
                <a:gd name="connsiteX3" fmla="*/ 0 w 848443"/>
                <a:gd name="connsiteY3" fmla="*/ 561609 h 561609"/>
                <a:gd name="connsiteX4" fmla="*/ 521 w 848443"/>
                <a:gd name="connsiteY4" fmla="*/ 102856 h 561609"/>
                <a:gd name="connsiteX0" fmla="*/ 521 w 848443"/>
                <a:gd name="connsiteY0" fmla="*/ 106367 h 565120"/>
                <a:gd name="connsiteX1" fmla="*/ 848443 w 848443"/>
                <a:gd name="connsiteY1" fmla="*/ 119079 h 565120"/>
                <a:gd name="connsiteX2" fmla="*/ 824248 w 848443"/>
                <a:gd name="connsiteY2" fmla="*/ 552241 h 565120"/>
                <a:gd name="connsiteX3" fmla="*/ 0 w 848443"/>
                <a:gd name="connsiteY3" fmla="*/ 565120 h 565120"/>
                <a:gd name="connsiteX4" fmla="*/ 521 w 848443"/>
                <a:gd name="connsiteY4" fmla="*/ 106367 h 565120"/>
                <a:gd name="connsiteX0" fmla="*/ 521 w 848443"/>
                <a:gd name="connsiteY0" fmla="*/ 106367 h 565120"/>
                <a:gd name="connsiteX1" fmla="*/ 848443 w 848443"/>
                <a:gd name="connsiteY1" fmla="*/ 119079 h 565120"/>
                <a:gd name="connsiteX2" fmla="*/ 824248 w 848443"/>
                <a:gd name="connsiteY2" fmla="*/ 552241 h 565120"/>
                <a:gd name="connsiteX3" fmla="*/ 0 w 848443"/>
                <a:gd name="connsiteY3" fmla="*/ 565120 h 565120"/>
                <a:gd name="connsiteX4" fmla="*/ 521 w 848443"/>
                <a:gd name="connsiteY4" fmla="*/ 106367 h 565120"/>
                <a:gd name="connsiteX0" fmla="*/ 521 w 848443"/>
                <a:gd name="connsiteY0" fmla="*/ 106367 h 565120"/>
                <a:gd name="connsiteX1" fmla="*/ 848443 w 848443"/>
                <a:gd name="connsiteY1" fmla="*/ 119079 h 565120"/>
                <a:gd name="connsiteX2" fmla="*/ 824248 w 848443"/>
                <a:gd name="connsiteY2" fmla="*/ 552241 h 565120"/>
                <a:gd name="connsiteX3" fmla="*/ 0 w 848443"/>
                <a:gd name="connsiteY3" fmla="*/ 565120 h 565120"/>
                <a:gd name="connsiteX4" fmla="*/ 521 w 848443"/>
                <a:gd name="connsiteY4" fmla="*/ 106367 h 565120"/>
                <a:gd name="connsiteX0" fmla="*/ 521 w 848443"/>
                <a:gd name="connsiteY0" fmla="*/ 106367 h 565120"/>
                <a:gd name="connsiteX1" fmla="*/ 848443 w 848443"/>
                <a:gd name="connsiteY1" fmla="*/ 119079 h 565120"/>
                <a:gd name="connsiteX2" fmla="*/ 839044 w 848443"/>
                <a:gd name="connsiteY2" fmla="*/ 552241 h 565120"/>
                <a:gd name="connsiteX3" fmla="*/ 0 w 848443"/>
                <a:gd name="connsiteY3" fmla="*/ 565120 h 565120"/>
                <a:gd name="connsiteX4" fmla="*/ 521 w 848443"/>
                <a:gd name="connsiteY4" fmla="*/ 106367 h 565120"/>
                <a:gd name="connsiteX0" fmla="*/ 521 w 848443"/>
                <a:gd name="connsiteY0" fmla="*/ 106367 h 565120"/>
                <a:gd name="connsiteX1" fmla="*/ 848443 w 848443"/>
                <a:gd name="connsiteY1" fmla="*/ 119079 h 565120"/>
                <a:gd name="connsiteX2" fmla="*/ 847922 w 848443"/>
                <a:gd name="connsiteY2" fmla="*/ 552241 h 565120"/>
                <a:gd name="connsiteX3" fmla="*/ 0 w 848443"/>
                <a:gd name="connsiteY3" fmla="*/ 565120 h 565120"/>
                <a:gd name="connsiteX4" fmla="*/ 521 w 848443"/>
                <a:gd name="connsiteY4" fmla="*/ 106367 h 565120"/>
                <a:gd name="connsiteX0" fmla="*/ 521 w 848443"/>
                <a:gd name="connsiteY0" fmla="*/ 106367 h 573998"/>
                <a:gd name="connsiteX1" fmla="*/ 848443 w 848443"/>
                <a:gd name="connsiteY1" fmla="*/ 119079 h 573998"/>
                <a:gd name="connsiteX2" fmla="*/ 847922 w 848443"/>
                <a:gd name="connsiteY2" fmla="*/ 552241 h 573998"/>
                <a:gd name="connsiteX3" fmla="*/ 0 w 848443"/>
                <a:gd name="connsiteY3" fmla="*/ 573998 h 573998"/>
                <a:gd name="connsiteX4" fmla="*/ 521 w 848443"/>
                <a:gd name="connsiteY4" fmla="*/ 106367 h 573998"/>
                <a:gd name="connsiteX0" fmla="*/ 521 w 853844"/>
                <a:gd name="connsiteY0" fmla="*/ 106367 h 573998"/>
                <a:gd name="connsiteX1" fmla="*/ 848443 w 853844"/>
                <a:gd name="connsiteY1" fmla="*/ 119079 h 573998"/>
                <a:gd name="connsiteX2" fmla="*/ 853841 w 853844"/>
                <a:gd name="connsiteY2" fmla="*/ 558160 h 573998"/>
                <a:gd name="connsiteX3" fmla="*/ 0 w 853844"/>
                <a:gd name="connsiteY3" fmla="*/ 573998 h 573998"/>
                <a:gd name="connsiteX4" fmla="*/ 521 w 853844"/>
                <a:gd name="connsiteY4" fmla="*/ 106367 h 573998"/>
                <a:gd name="connsiteX0" fmla="*/ 521 w 853844"/>
                <a:gd name="connsiteY0" fmla="*/ 106367 h 573998"/>
                <a:gd name="connsiteX1" fmla="*/ 848443 w 853844"/>
                <a:gd name="connsiteY1" fmla="*/ 119079 h 573998"/>
                <a:gd name="connsiteX2" fmla="*/ 853841 w 853844"/>
                <a:gd name="connsiteY2" fmla="*/ 558160 h 573998"/>
                <a:gd name="connsiteX3" fmla="*/ 0 w 853844"/>
                <a:gd name="connsiteY3" fmla="*/ 573998 h 573998"/>
                <a:gd name="connsiteX4" fmla="*/ 521 w 853844"/>
                <a:gd name="connsiteY4" fmla="*/ 106367 h 573998"/>
                <a:gd name="connsiteX0" fmla="*/ 521 w 853844"/>
                <a:gd name="connsiteY0" fmla="*/ 106367 h 573998"/>
                <a:gd name="connsiteX1" fmla="*/ 848443 w 853844"/>
                <a:gd name="connsiteY1" fmla="*/ 119079 h 573998"/>
                <a:gd name="connsiteX2" fmla="*/ 853841 w 853844"/>
                <a:gd name="connsiteY2" fmla="*/ 558160 h 573998"/>
                <a:gd name="connsiteX3" fmla="*/ 0 w 853844"/>
                <a:gd name="connsiteY3" fmla="*/ 573998 h 573998"/>
                <a:gd name="connsiteX4" fmla="*/ 521 w 853844"/>
                <a:gd name="connsiteY4" fmla="*/ 106367 h 573998"/>
                <a:gd name="connsiteX0" fmla="*/ 521 w 853844"/>
                <a:gd name="connsiteY0" fmla="*/ 106367 h 573998"/>
                <a:gd name="connsiteX1" fmla="*/ 848443 w 853844"/>
                <a:gd name="connsiteY1" fmla="*/ 119079 h 573998"/>
                <a:gd name="connsiteX2" fmla="*/ 853841 w 853844"/>
                <a:gd name="connsiteY2" fmla="*/ 558160 h 573998"/>
                <a:gd name="connsiteX3" fmla="*/ 0 w 853844"/>
                <a:gd name="connsiteY3" fmla="*/ 573998 h 573998"/>
                <a:gd name="connsiteX4" fmla="*/ 521 w 853844"/>
                <a:gd name="connsiteY4" fmla="*/ 106367 h 573998"/>
                <a:gd name="connsiteX0" fmla="*/ 521 w 853844"/>
                <a:gd name="connsiteY0" fmla="*/ 106367 h 573998"/>
                <a:gd name="connsiteX1" fmla="*/ 848443 w 853844"/>
                <a:gd name="connsiteY1" fmla="*/ 119079 h 573998"/>
                <a:gd name="connsiteX2" fmla="*/ 853841 w 853844"/>
                <a:gd name="connsiteY2" fmla="*/ 558160 h 573998"/>
                <a:gd name="connsiteX3" fmla="*/ 0 w 853844"/>
                <a:gd name="connsiteY3" fmla="*/ 573998 h 573998"/>
                <a:gd name="connsiteX4" fmla="*/ 521 w 853844"/>
                <a:gd name="connsiteY4" fmla="*/ 106367 h 573998"/>
                <a:gd name="connsiteX0" fmla="*/ 521 w 853844"/>
                <a:gd name="connsiteY0" fmla="*/ 106367 h 581142"/>
                <a:gd name="connsiteX1" fmla="*/ 848443 w 853844"/>
                <a:gd name="connsiteY1" fmla="*/ 119079 h 581142"/>
                <a:gd name="connsiteX2" fmla="*/ 853841 w 853844"/>
                <a:gd name="connsiteY2" fmla="*/ 558160 h 581142"/>
                <a:gd name="connsiteX3" fmla="*/ 0 w 853844"/>
                <a:gd name="connsiteY3" fmla="*/ 581142 h 581142"/>
                <a:gd name="connsiteX4" fmla="*/ 521 w 853844"/>
                <a:gd name="connsiteY4" fmla="*/ 106367 h 581142"/>
                <a:gd name="connsiteX0" fmla="*/ 521 w 853844"/>
                <a:gd name="connsiteY0" fmla="*/ 106367 h 581142"/>
                <a:gd name="connsiteX1" fmla="*/ 848443 w 853844"/>
                <a:gd name="connsiteY1" fmla="*/ 119079 h 581142"/>
                <a:gd name="connsiteX2" fmla="*/ 853841 w 853844"/>
                <a:gd name="connsiteY2" fmla="*/ 567685 h 581142"/>
                <a:gd name="connsiteX3" fmla="*/ 0 w 853844"/>
                <a:gd name="connsiteY3" fmla="*/ 581142 h 581142"/>
                <a:gd name="connsiteX4" fmla="*/ 521 w 853844"/>
                <a:gd name="connsiteY4" fmla="*/ 106367 h 581142"/>
                <a:gd name="connsiteX0" fmla="*/ 521 w 853844"/>
                <a:gd name="connsiteY0" fmla="*/ 110344 h 585119"/>
                <a:gd name="connsiteX1" fmla="*/ 848443 w 853844"/>
                <a:gd name="connsiteY1" fmla="*/ 115913 h 585119"/>
                <a:gd name="connsiteX2" fmla="*/ 853841 w 853844"/>
                <a:gd name="connsiteY2" fmla="*/ 571662 h 585119"/>
                <a:gd name="connsiteX3" fmla="*/ 0 w 853844"/>
                <a:gd name="connsiteY3" fmla="*/ 585119 h 585119"/>
                <a:gd name="connsiteX4" fmla="*/ 521 w 853844"/>
                <a:gd name="connsiteY4" fmla="*/ 110344 h 585119"/>
                <a:gd name="connsiteX0" fmla="*/ 4 w 858090"/>
                <a:gd name="connsiteY0" fmla="*/ 106367 h 588285"/>
                <a:gd name="connsiteX1" fmla="*/ 852689 w 858090"/>
                <a:gd name="connsiteY1" fmla="*/ 119079 h 588285"/>
                <a:gd name="connsiteX2" fmla="*/ 858087 w 858090"/>
                <a:gd name="connsiteY2" fmla="*/ 574828 h 588285"/>
                <a:gd name="connsiteX3" fmla="*/ 4246 w 858090"/>
                <a:gd name="connsiteY3" fmla="*/ 588285 h 588285"/>
                <a:gd name="connsiteX4" fmla="*/ 4 w 858090"/>
                <a:gd name="connsiteY4" fmla="*/ 106367 h 588285"/>
                <a:gd name="connsiteX0" fmla="*/ 4 w 858090"/>
                <a:gd name="connsiteY0" fmla="*/ 106367 h 588285"/>
                <a:gd name="connsiteX1" fmla="*/ 852689 w 858090"/>
                <a:gd name="connsiteY1" fmla="*/ 119079 h 588285"/>
                <a:gd name="connsiteX2" fmla="*/ 858087 w 858090"/>
                <a:gd name="connsiteY2" fmla="*/ 574828 h 588285"/>
                <a:gd name="connsiteX3" fmla="*/ 4246 w 858090"/>
                <a:gd name="connsiteY3" fmla="*/ 588285 h 588285"/>
                <a:gd name="connsiteX4" fmla="*/ 4 w 858090"/>
                <a:gd name="connsiteY4" fmla="*/ 106367 h 588285"/>
                <a:gd name="connsiteX0" fmla="*/ 4 w 853345"/>
                <a:gd name="connsiteY0" fmla="*/ 106367 h 588285"/>
                <a:gd name="connsiteX1" fmla="*/ 852689 w 853345"/>
                <a:gd name="connsiteY1" fmla="*/ 119079 h 588285"/>
                <a:gd name="connsiteX2" fmla="*/ 853325 w 853345"/>
                <a:gd name="connsiteY2" fmla="*/ 567684 h 588285"/>
                <a:gd name="connsiteX3" fmla="*/ 4246 w 853345"/>
                <a:gd name="connsiteY3" fmla="*/ 588285 h 588285"/>
                <a:gd name="connsiteX4" fmla="*/ 4 w 853345"/>
                <a:gd name="connsiteY4" fmla="*/ 106367 h 588285"/>
                <a:gd name="connsiteX0" fmla="*/ 4 w 855712"/>
                <a:gd name="connsiteY0" fmla="*/ 106367 h 588285"/>
                <a:gd name="connsiteX1" fmla="*/ 852689 w 855712"/>
                <a:gd name="connsiteY1" fmla="*/ 119079 h 588285"/>
                <a:gd name="connsiteX2" fmla="*/ 855706 w 855712"/>
                <a:gd name="connsiteY2" fmla="*/ 570066 h 588285"/>
                <a:gd name="connsiteX3" fmla="*/ 4246 w 855712"/>
                <a:gd name="connsiteY3" fmla="*/ 588285 h 588285"/>
                <a:gd name="connsiteX4" fmla="*/ 4 w 855712"/>
                <a:gd name="connsiteY4" fmla="*/ 106367 h 588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5712" h="588285">
                  <a:moveTo>
                    <a:pt x="4" y="106367"/>
                  </a:moveTo>
                  <a:cubicBezTo>
                    <a:pt x="61565" y="-10919"/>
                    <a:pt x="625788" y="-62955"/>
                    <a:pt x="852689" y="119079"/>
                  </a:cubicBezTo>
                  <a:cubicBezTo>
                    <a:pt x="852515" y="263466"/>
                    <a:pt x="855880" y="425679"/>
                    <a:pt x="855706" y="570066"/>
                  </a:cubicBezTo>
                  <a:cubicBezTo>
                    <a:pt x="505414" y="404495"/>
                    <a:pt x="108945" y="492798"/>
                    <a:pt x="4246" y="588285"/>
                  </a:cubicBezTo>
                  <a:cubicBezTo>
                    <a:pt x="4420" y="435367"/>
                    <a:pt x="-170" y="259285"/>
                    <a:pt x="4" y="106367"/>
                  </a:cubicBezTo>
                  <a:close/>
                </a:path>
              </a:pathLst>
            </a:custGeom>
            <a:gradFill>
              <a:gsLst>
                <a:gs pos="92000">
                  <a:srgbClr val="E0E0E0"/>
                </a:gs>
                <a:gs pos="100000">
                  <a:srgbClr val="CACACA"/>
                </a:gs>
                <a:gs pos="0">
                  <a:srgbClr val="C0C0C0"/>
                </a:gs>
                <a:gs pos="30000">
                  <a:schemeClr val="bg1">
                    <a:lumMod val="95000"/>
                  </a:schemeClr>
                </a:gs>
                <a:gs pos="64000">
                  <a:schemeClr val="tx1">
                    <a:lumMod val="65000"/>
                    <a:lumOff val="35000"/>
                  </a:schemeClr>
                </a:gs>
                <a:gs pos="8200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36" name="Rectangle 3"/>
            <p:cNvSpPr/>
            <p:nvPr/>
          </p:nvSpPr>
          <p:spPr>
            <a:xfrm>
              <a:off x="3894895" y="1587709"/>
              <a:ext cx="886831" cy="243799"/>
            </a:xfrm>
            <a:custGeom>
              <a:avLst/>
              <a:gdLst>
                <a:gd name="connsiteX0" fmla="*/ 0 w 914400"/>
                <a:gd name="connsiteY0" fmla="*/ 0 h 533400"/>
                <a:gd name="connsiteX1" fmla="*/ 914400 w 914400"/>
                <a:gd name="connsiteY1" fmla="*/ 0 h 533400"/>
                <a:gd name="connsiteX2" fmla="*/ 914400 w 914400"/>
                <a:gd name="connsiteY2" fmla="*/ 533400 h 533400"/>
                <a:gd name="connsiteX3" fmla="*/ 0 w 914400"/>
                <a:gd name="connsiteY3" fmla="*/ 533400 h 533400"/>
                <a:gd name="connsiteX4" fmla="*/ 0 w 914400"/>
                <a:gd name="connsiteY4" fmla="*/ 0 h 533400"/>
                <a:gd name="connsiteX0" fmla="*/ 0 w 914400"/>
                <a:gd name="connsiteY0" fmla="*/ 0 h 559158"/>
                <a:gd name="connsiteX1" fmla="*/ 914400 w 914400"/>
                <a:gd name="connsiteY1" fmla="*/ 0 h 559158"/>
                <a:gd name="connsiteX2" fmla="*/ 914400 w 914400"/>
                <a:gd name="connsiteY2" fmla="*/ 533400 h 559158"/>
                <a:gd name="connsiteX3" fmla="*/ 32197 w 914400"/>
                <a:gd name="connsiteY3" fmla="*/ 559158 h 559158"/>
                <a:gd name="connsiteX4" fmla="*/ 0 w 914400"/>
                <a:gd name="connsiteY4" fmla="*/ 0 h 559158"/>
                <a:gd name="connsiteX0" fmla="*/ 6439 w 882203"/>
                <a:gd name="connsiteY0" fmla="*/ 180304 h 559158"/>
                <a:gd name="connsiteX1" fmla="*/ 882203 w 882203"/>
                <a:gd name="connsiteY1" fmla="*/ 0 h 559158"/>
                <a:gd name="connsiteX2" fmla="*/ 882203 w 882203"/>
                <a:gd name="connsiteY2" fmla="*/ 533400 h 559158"/>
                <a:gd name="connsiteX3" fmla="*/ 0 w 882203"/>
                <a:gd name="connsiteY3" fmla="*/ 559158 h 559158"/>
                <a:gd name="connsiteX4" fmla="*/ 6439 w 882203"/>
                <a:gd name="connsiteY4" fmla="*/ 180304 h 559158"/>
                <a:gd name="connsiteX0" fmla="*/ 6439 w 882203"/>
                <a:gd name="connsiteY0" fmla="*/ 19318 h 398172"/>
                <a:gd name="connsiteX1" fmla="*/ 830687 w 882203"/>
                <a:gd name="connsiteY1" fmla="*/ 0 h 398172"/>
                <a:gd name="connsiteX2" fmla="*/ 882203 w 882203"/>
                <a:gd name="connsiteY2" fmla="*/ 372414 h 398172"/>
                <a:gd name="connsiteX3" fmla="*/ 0 w 882203"/>
                <a:gd name="connsiteY3" fmla="*/ 398172 h 398172"/>
                <a:gd name="connsiteX4" fmla="*/ 6439 w 882203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59535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85293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85293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85293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56072 h 534926"/>
                <a:gd name="connsiteX1" fmla="*/ 830687 w 830687"/>
                <a:gd name="connsiteY1" fmla="*/ 136754 h 534926"/>
                <a:gd name="connsiteX2" fmla="*/ 824248 w 830687"/>
                <a:gd name="connsiteY2" fmla="*/ 522047 h 534926"/>
                <a:gd name="connsiteX3" fmla="*/ 0 w 830687"/>
                <a:gd name="connsiteY3" fmla="*/ 534926 h 534926"/>
                <a:gd name="connsiteX4" fmla="*/ 6439 w 830687"/>
                <a:gd name="connsiteY4" fmla="*/ 156072 h 534926"/>
                <a:gd name="connsiteX0" fmla="*/ 6439 w 830687"/>
                <a:gd name="connsiteY0" fmla="*/ 186011 h 564865"/>
                <a:gd name="connsiteX1" fmla="*/ 830687 w 830687"/>
                <a:gd name="connsiteY1" fmla="*/ 166693 h 564865"/>
                <a:gd name="connsiteX2" fmla="*/ 824248 w 830687"/>
                <a:gd name="connsiteY2" fmla="*/ 551986 h 564865"/>
                <a:gd name="connsiteX3" fmla="*/ 0 w 830687"/>
                <a:gd name="connsiteY3" fmla="*/ 564865 h 564865"/>
                <a:gd name="connsiteX4" fmla="*/ 6439 w 830687"/>
                <a:gd name="connsiteY4" fmla="*/ 186011 h 564865"/>
                <a:gd name="connsiteX0" fmla="*/ 6439 w 830687"/>
                <a:gd name="connsiteY0" fmla="*/ 172023 h 550877"/>
                <a:gd name="connsiteX1" fmla="*/ 830687 w 830687"/>
                <a:gd name="connsiteY1" fmla="*/ 152705 h 550877"/>
                <a:gd name="connsiteX2" fmla="*/ 824248 w 830687"/>
                <a:gd name="connsiteY2" fmla="*/ 537998 h 550877"/>
                <a:gd name="connsiteX3" fmla="*/ 0 w 830687"/>
                <a:gd name="connsiteY3" fmla="*/ 550877 h 550877"/>
                <a:gd name="connsiteX4" fmla="*/ 6439 w 830687"/>
                <a:gd name="connsiteY4" fmla="*/ 172023 h 550877"/>
                <a:gd name="connsiteX0" fmla="*/ 6439 w 830687"/>
                <a:gd name="connsiteY0" fmla="*/ 175731 h 554585"/>
                <a:gd name="connsiteX1" fmla="*/ 830687 w 830687"/>
                <a:gd name="connsiteY1" fmla="*/ 156413 h 554585"/>
                <a:gd name="connsiteX2" fmla="*/ 824248 w 830687"/>
                <a:gd name="connsiteY2" fmla="*/ 541706 h 554585"/>
                <a:gd name="connsiteX3" fmla="*/ 0 w 830687"/>
                <a:gd name="connsiteY3" fmla="*/ 554585 h 554585"/>
                <a:gd name="connsiteX4" fmla="*/ 6439 w 830687"/>
                <a:gd name="connsiteY4" fmla="*/ 175731 h 554585"/>
                <a:gd name="connsiteX0" fmla="*/ 6439 w 830687"/>
                <a:gd name="connsiteY0" fmla="*/ 156436 h 535290"/>
                <a:gd name="connsiteX1" fmla="*/ 830687 w 830687"/>
                <a:gd name="connsiteY1" fmla="*/ 137118 h 535290"/>
                <a:gd name="connsiteX2" fmla="*/ 824248 w 830687"/>
                <a:gd name="connsiteY2" fmla="*/ 522411 h 535290"/>
                <a:gd name="connsiteX3" fmla="*/ 0 w 830687"/>
                <a:gd name="connsiteY3" fmla="*/ 535290 h 535290"/>
                <a:gd name="connsiteX4" fmla="*/ 6439 w 830687"/>
                <a:gd name="connsiteY4" fmla="*/ 156436 h 535290"/>
                <a:gd name="connsiteX0" fmla="*/ 6439 w 830687"/>
                <a:gd name="connsiteY0" fmla="*/ 168670 h 547524"/>
                <a:gd name="connsiteX1" fmla="*/ 830687 w 830687"/>
                <a:gd name="connsiteY1" fmla="*/ 149352 h 547524"/>
                <a:gd name="connsiteX2" fmla="*/ 824248 w 830687"/>
                <a:gd name="connsiteY2" fmla="*/ 534645 h 547524"/>
                <a:gd name="connsiteX3" fmla="*/ 0 w 830687"/>
                <a:gd name="connsiteY3" fmla="*/ 547524 h 547524"/>
                <a:gd name="connsiteX4" fmla="*/ 6439 w 830687"/>
                <a:gd name="connsiteY4" fmla="*/ 168670 h 547524"/>
                <a:gd name="connsiteX0" fmla="*/ 6439 w 830687"/>
                <a:gd name="connsiteY0" fmla="*/ 177329 h 556183"/>
                <a:gd name="connsiteX1" fmla="*/ 830687 w 830687"/>
                <a:gd name="connsiteY1" fmla="*/ 158011 h 556183"/>
                <a:gd name="connsiteX2" fmla="*/ 824248 w 830687"/>
                <a:gd name="connsiteY2" fmla="*/ 543304 h 556183"/>
                <a:gd name="connsiteX3" fmla="*/ 0 w 830687"/>
                <a:gd name="connsiteY3" fmla="*/ 556183 h 556183"/>
                <a:gd name="connsiteX4" fmla="*/ 6439 w 830687"/>
                <a:gd name="connsiteY4" fmla="*/ 177329 h 556183"/>
                <a:gd name="connsiteX0" fmla="*/ 6439 w 830687"/>
                <a:gd name="connsiteY0" fmla="*/ 180962 h 559816"/>
                <a:gd name="connsiteX1" fmla="*/ 830687 w 830687"/>
                <a:gd name="connsiteY1" fmla="*/ 155204 h 559816"/>
                <a:gd name="connsiteX2" fmla="*/ 824248 w 830687"/>
                <a:gd name="connsiteY2" fmla="*/ 546937 h 559816"/>
                <a:gd name="connsiteX3" fmla="*/ 0 w 830687"/>
                <a:gd name="connsiteY3" fmla="*/ 559816 h 559816"/>
                <a:gd name="connsiteX4" fmla="*/ 6439 w 830687"/>
                <a:gd name="connsiteY4" fmla="*/ 180962 h 559816"/>
                <a:gd name="connsiteX0" fmla="*/ 0 w 831847"/>
                <a:gd name="connsiteY0" fmla="*/ 156714 h 581162"/>
                <a:gd name="connsiteX1" fmla="*/ 831847 w 831847"/>
                <a:gd name="connsiteY1" fmla="*/ 176550 h 581162"/>
                <a:gd name="connsiteX2" fmla="*/ 825408 w 831847"/>
                <a:gd name="connsiteY2" fmla="*/ 568283 h 581162"/>
                <a:gd name="connsiteX3" fmla="*/ 1160 w 831847"/>
                <a:gd name="connsiteY3" fmla="*/ 581162 h 581162"/>
                <a:gd name="connsiteX4" fmla="*/ 0 w 831847"/>
                <a:gd name="connsiteY4" fmla="*/ 156714 h 581162"/>
                <a:gd name="connsiteX0" fmla="*/ 0 w 825408"/>
                <a:gd name="connsiteY0" fmla="*/ 179525 h 603973"/>
                <a:gd name="connsiteX1" fmla="*/ 821716 w 825408"/>
                <a:gd name="connsiteY1" fmla="*/ 156301 h 603973"/>
                <a:gd name="connsiteX2" fmla="*/ 825408 w 825408"/>
                <a:gd name="connsiteY2" fmla="*/ 591094 h 603973"/>
                <a:gd name="connsiteX3" fmla="*/ 1160 w 825408"/>
                <a:gd name="connsiteY3" fmla="*/ 603973 h 603973"/>
                <a:gd name="connsiteX4" fmla="*/ 0 w 825408"/>
                <a:gd name="connsiteY4" fmla="*/ 179525 h 603973"/>
                <a:gd name="connsiteX0" fmla="*/ 0 w 825408"/>
                <a:gd name="connsiteY0" fmla="*/ 134944 h 559392"/>
                <a:gd name="connsiteX1" fmla="*/ 821716 w 825408"/>
                <a:gd name="connsiteY1" fmla="*/ 111720 h 559392"/>
                <a:gd name="connsiteX2" fmla="*/ 825408 w 825408"/>
                <a:gd name="connsiteY2" fmla="*/ 546513 h 559392"/>
                <a:gd name="connsiteX3" fmla="*/ 1160 w 825408"/>
                <a:gd name="connsiteY3" fmla="*/ 559392 h 559392"/>
                <a:gd name="connsiteX4" fmla="*/ 0 w 825408"/>
                <a:gd name="connsiteY4" fmla="*/ 134944 h 559392"/>
                <a:gd name="connsiteX0" fmla="*/ 0 w 825408"/>
                <a:gd name="connsiteY0" fmla="*/ 104849 h 529297"/>
                <a:gd name="connsiteX1" fmla="*/ 821716 w 825408"/>
                <a:gd name="connsiteY1" fmla="*/ 81625 h 529297"/>
                <a:gd name="connsiteX2" fmla="*/ 825408 w 825408"/>
                <a:gd name="connsiteY2" fmla="*/ 516418 h 529297"/>
                <a:gd name="connsiteX3" fmla="*/ 1160 w 825408"/>
                <a:gd name="connsiteY3" fmla="*/ 529297 h 529297"/>
                <a:gd name="connsiteX4" fmla="*/ 0 w 825408"/>
                <a:gd name="connsiteY4" fmla="*/ 104849 h 529297"/>
                <a:gd name="connsiteX0" fmla="*/ 0 w 825408"/>
                <a:gd name="connsiteY0" fmla="*/ 112090 h 536538"/>
                <a:gd name="connsiteX1" fmla="*/ 821716 w 825408"/>
                <a:gd name="connsiteY1" fmla="*/ 88866 h 536538"/>
                <a:gd name="connsiteX2" fmla="*/ 825408 w 825408"/>
                <a:gd name="connsiteY2" fmla="*/ 523659 h 536538"/>
                <a:gd name="connsiteX3" fmla="*/ 1160 w 825408"/>
                <a:gd name="connsiteY3" fmla="*/ 536538 h 536538"/>
                <a:gd name="connsiteX4" fmla="*/ 0 w 825408"/>
                <a:gd name="connsiteY4" fmla="*/ 112090 h 536538"/>
                <a:gd name="connsiteX0" fmla="*/ 1420 w 824295"/>
                <a:gd name="connsiteY0" fmla="*/ 109165 h 538678"/>
                <a:gd name="connsiteX1" fmla="*/ 820603 w 824295"/>
                <a:gd name="connsiteY1" fmla="*/ 91006 h 538678"/>
                <a:gd name="connsiteX2" fmla="*/ 824295 w 824295"/>
                <a:gd name="connsiteY2" fmla="*/ 525799 h 538678"/>
                <a:gd name="connsiteX3" fmla="*/ 47 w 824295"/>
                <a:gd name="connsiteY3" fmla="*/ 538678 h 538678"/>
                <a:gd name="connsiteX4" fmla="*/ 1420 w 824295"/>
                <a:gd name="connsiteY4" fmla="*/ 109165 h 538678"/>
                <a:gd name="connsiteX0" fmla="*/ 8983 w 831858"/>
                <a:gd name="connsiteY0" fmla="*/ 109165 h 525799"/>
                <a:gd name="connsiteX1" fmla="*/ 828166 w 831858"/>
                <a:gd name="connsiteY1" fmla="*/ 91006 h 525799"/>
                <a:gd name="connsiteX2" fmla="*/ 831858 w 831858"/>
                <a:gd name="connsiteY2" fmla="*/ 525799 h 525799"/>
                <a:gd name="connsiteX3" fmla="*/ 11 w 831858"/>
                <a:gd name="connsiteY3" fmla="*/ 199261 h 525799"/>
                <a:gd name="connsiteX4" fmla="*/ 8983 w 831858"/>
                <a:gd name="connsiteY4" fmla="*/ 109165 h 525799"/>
                <a:gd name="connsiteX0" fmla="*/ 9421 w 832296"/>
                <a:gd name="connsiteY0" fmla="*/ 109165 h 525799"/>
                <a:gd name="connsiteX1" fmla="*/ 828604 w 832296"/>
                <a:gd name="connsiteY1" fmla="*/ 91006 h 525799"/>
                <a:gd name="connsiteX2" fmla="*/ 832296 w 832296"/>
                <a:gd name="connsiteY2" fmla="*/ 525799 h 525799"/>
                <a:gd name="connsiteX3" fmla="*/ 449 w 832296"/>
                <a:gd name="connsiteY3" fmla="*/ 199261 h 525799"/>
                <a:gd name="connsiteX4" fmla="*/ 9421 w 832296"/>
                <a:gd name="connsiteY4" fmla="*/ 109165 h 525799"/>
                <a:gd name="connsiteX0" fmla="*/ 401 w 823276"/>
                <a:gd name="connsiteY0" fmla="*/ 109165 h 525799"/>
                <a:gd name="connsiteX1" fmla="*/ 819584 w 823276"/>
                <a:gd name="connsiteY1" fmla="*/ 91006 h 525799"/>
                <a:gd name="connsiteX2" fmla="*/ 823276 w 823276"/>
                <a:gd name="connsiteY2" fmla="*/ 525799 h 525799"/>
                <a:gd name="connsiteX3" fmla="*/ 1561 w 823276"/>
                <a:gd name="connsiteY3" fmla="*/ 184063 h 525799"/>
                <a:gd name="connsiteX4" fmla="*/ 401 w 823276"/>
                <a:gd name="connsiteY4" fmla="*/ 109165 h 525799"/>
                <a:gd name="connsiteX0" fmla="*/ 401 w 823276"/>
                <a:gd name="connsiteY0" fmla="*/ 109165 h 525799"/>
                <a:gd name="connsiteX1" fmla="*/ 819584 w 823276"/>
                <a:gd name="connsiteY1" fmla="*/ 91006 h 525799"/>
                <a:gd name="connsiteX2" fmla="*/ 823276 w 823276"/>
                <a:gd name="connsiteY2" fmla="*/ 525799 h 525799"/>
                <a:gd name="connsiteX3" fmla="*/ 1561 w 823276"/>
                <a:gd name="connsiteY3" fmla="*/ 184063 h 525799"/>
                <a:gd name="connsiteX4" fmla="*/ 401 w 823276"/>
                <a:gd name="connsiteY4" fmla="*/ 109165 h 525799"/>
                <a:gd name="connsiteX0" fmla="*/ 401 w 825809"/>
                <a:gd name="connsiteY0" fmla="*/ 109165 h 195068"/>
                <a:gd name="connsiteX1" fmla="*/ 819584 w 825809"/>
                <a:gd name="connsiteY1" fmla="*/ 91006 h 195068"/>
                <a:gd name="connsiteX2" fmla="*/ 825809 w 825809"/>
                <a:gd name="connsiteY2" fmla="*/ 186381 h 195068"/>
                <a:gd name="connsiteX3" fmla="*/ 1561 w 825809"/>
                <a:gd name="connsiteY3" fmla="*/ 184063 h 195068"/>
                <a:gd name="connsiteX4" fmla="*/ 401 w 825809"/>
                <a:gd name="connsiteY4" fmla="*/ 109165 h 195068"/>
                <a:gd name="connsiteX0" fmla="*/ 0 w 830474"/>
                <a:gd name="connsiteY0" fmla="*/ 106308 h 194760"/>
                <a:gd name="connsiteX1" fmla="*/ 824249 w 830474"/>
                <a:gd name="connsiteY1" fmla="*/ 93214 h 194760"/>
                <a:gd name="connsiteX2" fmla="*/ 830474 w 830474"/>
                <a:gd name="connsiteY2" fmla="*/ 188589 h 194760"/>
                <a:gd name="connsiteX3" fmla="*/ 6226 w 830474"/>
                <a:gd name="connsiteY3" fmla="*/ 186271 h 194760"/>
                <a:gd name="connsiteX4" fmla="*/ 0 w 830474"/>
                <a:gd name="connsiteY4" fmla="*/ 106308 h 194760"/>
                <a:gd name="connsiteX0" fmla="*/ 0 w 842570"/>
                <a:gd name="connsiteY0" fmla="*/ 106308 h 251484"/>
                <a:gd name="connsiteX1" fmla="*/ 824249 w 842570"/>
                <a:gd name="connsiteY1" fmla="*/ 93214 h 251484"/>
                <a:gd name="connsiteX2" fmla="*/ 842570 w 842570"/>
                <a:gd name="connsiteY2" fmla="*/ 251484 h 251484"/>
                <a:gd name="connsiteX3" fmla="*/ 6226 w 842570"/>
                <a:gd name="connsiteY3" fmla="*/ 186271 h 251484"/>
                <a:gd name="connsiteX4" fmla="*/ 0 w 842570"/>
                <a:gd name="connsiteY4" fmla="*/ 106308 h 251484"/>
                <a:gd name="connsiteX0" fmla="*/ 0 w 871053"/>
                <a:gd name="connsiteY0" fmla="*/ 106308 h 251484"/>
                <a:gd name="connsiteX1" fmla="*/ 824249 w 871053"/>
                <a:gd name="connsiteY1" fmla="*/ 93214 h 251484"/>
                <a:gd name="connsiteX2" fmla="*/ 842570 w 871053"/>
                <a:gd name="connsiteY2" fmla="*/ 251484 h 251484"/>
                <a:gd name="connsiteX3" fmla="*/ 6226 w 871053"/>
                <a:gd name="connsiteY3" fmla="*/ 186271 h 251484"/>
                <a:gd name="connsiteX4" fmla="*/ 0 w 871053"/>
                <a:gd name="connsiteY4" fmla="*/ 106308 h 251484"/>
                <a:gd name="connsiteX0" fmla="*/ 0 w 873694"/>
                <a:gd name="connsiteY0" fmla="*/ 106308 h 251484"/>
                <a:gd name="connsiteX1" fmla="*/ 824249 w 873694"/>
                <a:gd name="connsiteY1" fmla="*/ 93214 h 251484"/>
                <a:gd name="connsiteX2" fmla="*/ 842570 w 873694"/>
                <a:gd name="connsiteY2" fmla="*/ 251484 h 251484"/>
                <a:gd name="connsiteX3" fmla="*/ 6226 w 873694"/>
                <a:gd name="connsiteY3" fmla="*/ 186271 h 251484"/>
                <a:gd name="connsiteX4" fmla="*/ 0 w 873694"/>
                <a:gd name="connsiteY4" fmla="*/ 106308 h 251484"/>
                <a:gd name="connsiteX0" fmla="*/ 0 w 873694"/>
                <a:gd name="connsiteY0" fmla="*/ 103647 h 248823"/>
                <a:gd name="connsiteX1" fmla="*/ 824249 w 873694"/>
                <a:gd name="connsiteY1" fmla="*/ 95391 h 248823"/>
                <a:gd name="connsiteX2" fmla="*/ 842570 w 873694"/>
                <a:gd name="connsiteY2" fmla="*/ 248823 h 248823"/>
                <a:gd name="connsiteX3" fmla="*/ 6226 w 873694"/>
                <a:gd name="connsiteY3" fmla="*/ 183610 h 248823"/>
                <a:gd name="connsiteX4" fmla="*/ 0 w 873694"/>
                <a:gd name="connsiteY4" fmla="*/ 103647 h 248823"/>
                <a:gd name="connsiteX0" fmla="*/ 23029 w 896723"/>
                <a:gd name="connsiteY0" fmla="*/ 103647 h 256182"/>
                <a:gd name="connsiteX1" fmla="*/ 847278 w 896723"/>
                <a:gd name="connsiteY1" fmla="*/ 95391 h 256182"/>
                <a:gd name="connsiteX2" fmla="*/ 865599 w 896723"/>
                <a:gd name="connsiteY2" fmla="*/ 248823 h 256182"/>
                <a:gd name="connsiteX3" fmla="*/ 227 w 896723"/>
                <a:gd name="connsiteY3" fmla="*/ 256182 h 256182"/>
                <a:gd name="connsiteX4" fmla="*/ 23029 w 896723"/>
                <a:gd name="connsiteY4" fmla="*/ 103647 h 256182"/>
                <a:gd name="connsiteX0" fmla="*/ 40199 w 913893"/>
                <a:gd name="connsiteY0" fmla="*/ 103647 h 256182"/>
                <a:gd name="connsiteX1" fmla="*/ 864448 w 913893"/>
                <a:gd name="connsiteY1" fmla="*/ 95391 h 256182"/>
                <a:gd name="connsiteX2" fmla="*/ 882769 w 913893"/>
                <a:gd name="connsiteY2" fmla="*/ 248823 h 256182"/>
                <a:gd name="connsiteX3" fmla="*/ 17397 w 913893"/>
                <a:gd name="connsiteY3" fmla="*/ 256182 h 256182"/>
                <a:gd name="connsiteX4" fmla="*/ 40199 w 913893"/>
                <a:gd name="connsiteY4" fmla="*/ 103647 h 256182"/>
                <a:gd name="connsiteX0" fmla="*/ 40199 w 913215"/>
                <a:gd name="connsiteY0" fmla="*/ 103647 h 256182"/>
                <a:gd name="connsiteX1" fmla="*/ 864448 w 913215"/>
                <a:gd name="connsiteY1" fmla="*/ 95391 h 256182"/>
                <a:gd name="connsiteX2" fmla="*/ 882769 w 913215"/>
                <a:gd name="connsiteY2" fmla="*/ 248823 h 256182"/>
                <a:gd name="connsiteX3" fmla="*/ 17397 w 913215"/>
                <a:gd name="connsiteY3" fmla="*/ 256182 h 256182"/>
                <a:gd name="connsiteX4" fmla="*/ 40199 w 913215"/>
                <a:gd name="connsiteY4" fmla="*/ 103647 h 256182"/>
                <a:gd name="connsiteX0" fmla="*/ 33311 w 906327"/>
                <a:gd name="connsiteY0" fmla="*/ 103647 h 248823"/>
                <a:gd name="connsiteX1" fmla="*/ 857560 w 906327"/>
                <a:gd name="connsiteY1" fmla="*/ 95391 h 248823"/>
                <a:gd name="connsiteX2" fmla="*/ 875881 w 906327"/>
                <a:gd name="connsiteY2" fmla="*/ 248823 h 248823"/>
                <a:gd name="connsiteX3" fmla="*/ 31223 w 906327"/>
                <a:gd name="connsiteY3" fmla="*/ 238427 h 248823"/>
                <a:gd name="connsiteX4" fmla="*/ 33311 w 906327"/>
                <a:gd name="connsiteY4" fmla="*/ 103647 h 248823"/>
                <a:gd name="connsiteX0" fmla="*/ 45136 w 918152"/>
                <a:gd name="connsiteY0" fmla="*/ 103647 h 248823"/>
                <a:gd name="connsiteX1" fmla="*/ 869385 w 918152"/>
                <a:gd name="connsiteY1" fmla="*/ 95391 h 248823"/>
                <a:gd name="connsiteX2" fmla="*/ 887706 w 918152"/>
                <a:gd name="connsiteY2" fmla="*/ 248823 h 248823"/>
                <a:gd name="connsiteX3" fmla="*/ 43048 w 918152"/>
                <a:gd name="connsiteY3" fmla="*/ 238427 h 248823"/>
                <a:gd name="connsiteX4" fmla="*/ 45136 w 918152"/>
                <a:gd name="connsiteY4" fmla="*/ 103647 h 248823"/>
                <a:gd name="connsiteX0" fmla="*/ 46541 w 919557"/>
                <a:gd name="connsiteY0" fmla="*/ 103647 h 248823"/>
                <a:gd name="connsiteX1" fmla="*/ 870790 w 919557"/>
                <a:gd name="connsiteY1" fmla="*/ 95391 h 248823"/>
                <a:gd name="connsiteX2" fmla="*/ 889111 w 919557"/>
                <a:gd name="connsiteY2" fmla="*/ 248823 h 248823"/>
                <a:gd name="connsiteX3" fmla="*/ 44453 w 919557"/>
                <a:gd name="connsiteY3" fmla="*/ 238427 h 248823"/>
                <a:gd name="connsiteX4" fmla="*/ 46541 w 919557"/>
                <a:gd name="connsiteY4" fmla="*/ 103647 h 248823"/>
                <a:gd name="connsiteX0" fmla="*/ 46541 w 904460"/>
                <a:gd name="connsiteY0" fmla="*/ 103647 h 248823"/>
                <a:gd name="connsiteX1" fmla="*/ 870790 w 904460"/>
                <a:gd name="connsiteY1" fmla="*/ 95391 h 248823"/>
                <a:gd name="connsiteX2" fmla="*/ 889111 w 904460"/>
                <a:gd name="connsiteY2" fmla="*/ 248823 h 248823"/>
                <a:gd name="connsiteX3" fmla="*/ 44453 w 904460"/>
                <a:gd name="connsiteY3" fmla="*/ 238427 h 248823"/>
                <a:gd name="connsiteX4" fmla="*/ 46541 w 904460"/>
                <a:gd name="connsiteY4" fmla="*/ 103647 h 248823"/>
                <a:gd name="connsiteX0" fmla="*/ 35418 w 893337"/>
                <a:gd name="connsiteY0" fmla="*/ 103647 h 248823"/>
                <a:gd name="connsiteX1" fmla="*/ 859667 w 893337"/>
                <a:gd name="connsiteY1" fmla="*/ 95391 h 248823"/>
                <a:gd name="connsiteX2" fmla="*/ 877988 w 893337"/>
                <a:gd name="connsiteY2" fmla="*/ 248823 h 248823"/>
                <a:gd name="connsiteX3" fmla="*/ 33330 w 893337"/>
                <a:gd name="connsiteY3" fmla="*/ 238427 h 248823"/>
                <a:gd name="connsiteX4" fmla="*/ 35418 w 893337"/>
                <a:gd name="connsiteY4" fmla="*/ 103647 h 248823"/>
                <a:gd name="connsiteX0" fmla="*/ 35418 w 886831"/>
                <a:gd name="connsiteY0" fmla="*/ 103647 h 243799"/>
                <a:gd name="connsiteX1" fmla="*/ 859667 w 886831"/>
                <a:gd name="connsiteY1" fmla="*/ 95391 h 243799"/>
                <a:gd name="connsiteX2" fmla="*/ 857891 w 886831"/>
                <a:gd name="connsiteY2" fmla="*/ 243799 h 243799"/>
                <a:gd name="connsiteX3" fmla="*/ 33330 w 886831"/>
                <a:gd name="connsiteY3" fmla="*/ 238427 h 243799"/>
                <a:gd name="connsiteX4" fmla="*/ 35418 w 886831"/>
                <a:gd name="connsiteY4" fmla="*/ 103647 h 24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831" h="243799">
                  <a:moveTo>
                    <a:pt x="35418" y="103647"/>
                  </a:moveTo>
                  <a:cubicBezTo>
                    <a:pt x="166573" y="-21360"/>
                    <a:pt x="634970" y="-44082"/>
                    <a:pt x="859667" y="95391"/>
                  </a:cubicBezTo>
                  <a:cubicBezTo>
                    <a:pt x="920072" y="180776"/>
                    <a:pt x="861384" y="235534"/>
                    <a:pt x="857891" y="243799"/>
                  </a:cubicBezTo>
                  <a:cubicBezTo>
                    <a:pt x="563823" y="87106"/>
                    <a:pt x="217927" y="131103"/>
                    <a:pt x="33330" y="238427"/>
                  </a:cubicBezTo>
                  <a:cubicBezTo>
                    <a:pt x="24491" y="243880"/>
                    <a:pt x="-38279" y="170830"/>
                    <a:pt x="35418" y="10364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37" name="Rectangle 3"/>
            <p:cNvSpPr/>
            <p:nvPr/>
          </p:nvSpPr>
          <p:spPr>
            <a:xfrm>
              <a:off x="3922679" y="1717185"/>
              <a:ext cx="830474" cy="199961"/>
            </a:xfrm>
            <a:custGeom>
              <a:avLst/>
              <a:gdLst>
                <a:gd name="connsiteX0" fmla="*/ 0 w 914400"/>
                <a:gd name="connsiteY0" fmla="*/ 0 h 533400"/>
                <a:gd name="connsiteX1" fmla="*/ 914400 w 914400"/>
                <a:gd name="connsiteY1" fmla="*/ 0 h 533400"/>
                <a:gd name="connsiteX2" fmla="*/ 914400 w 914400"/>
                <a:gd name="connsiteY2" fmla="*/ 533400 h 533400"/>
                <a:gd name="connsiteX3" fmla="*/ 0 w 914400"/>
                <a:gd name="connsiteY3" fmla="*/ 533400 h 533400"/>
                <a:gd name="connsiteX4" fmla="*/ 0 w 914400"/>
                <a:gd name="connsiteY4" fmla="*/ 0 h 533400"/>
                <a:gd name="connsiteX0" fmla="*/ 0 w 914400"/>
                <a:gd name="connsiteY0" fmla="*/ 0 h 559158"/>
                <a:gd name="connsiteX1" fmla="*/ 914400 w 914400"/>
                <a:gd name="connsiteY1" fmla="*/ 0 h 559158"/>
                <a:gd name="connsiteX2" fmla="*/ 914400 w 914400"/>
                <a:gd name="connsiteY2" fmla="*/ 533400 h 559158"/>
                <a:gd name="connsiteX3" fmla="*/ 32197 w 914400"/>
                <a:gd name="connsiteY3" fmla="*/ 559158 h 559158"/>
                <a:gd name="connsiteX4" fmla="*/ 0 w 914400"/>
                <a:gd name="connsiteY4" fmla="*/ 0 h 559158"/>
                <a:gd name="connsiteX0" fmla="*/ 6439 w 882203"/>
                <a:gd name="connsiteY0" fmla="*/ 180304 h 559158"/>
                <a:gd name="connsiteX1" fmla="*/ 882203 w 882203"/>
                <a:gd name="connsiteY1" fmla="*/ 0 h 559158"/>
                <a:gd name="connsiteX2" fmla="*/ 882203 w 882203"/>
                <a:gd name="connsiteY2" fmla="*/ 533400 h 559158"/>
                <a:gd name="connsiteX3" fmla="*/ 0 w 882203"/>
                <a:gd name="connsiteY3" fmla="*/ 559158 h 559158"/>
                <a:gd name="connsiteX4" fmla="*/ 6439 w 882203"/>
                <a:gd name="connsiteY4" fmla="*/ 180304 h 559158"/>
                <a:gd name="connsiteX0" fmla="*/ 6439 w 882203"/>
                <a:gd name="connsiteY0" fmla="*/ 19318 h 398172"/>
                <a:gd name="connsiteX1" fmla="*/ 830687 w 882203"/>
                <a:gd name="connsiteY1" fmla="*/ 0 h 398172"/>
                <a:gd name="connsiteX2" fmla="*/ 882203 w 882203"/>
                <a:gd name="connsiteY2" fmla="*/ 372414 h 398172"/>
                <a:gd name="connsiteX3" fmla="*/ 0 w 882203"/>
                <a:gd name="connsiteY3" fmla="*/ 398172 h 398172"/>
                <a:gd name="connsiteX4" fmla="*/ 6439 w 882203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59535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85293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85293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85293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56072 h 534926"/>
                <a:gd name="connsiteX1" fmla="*/ 830687 w 830687"/>
                <a:gd name="connsiteY1" fmla="*/ 136754 h 534926"/>
                <a:gd name="connsiteX2" fmla="*/ 824248 w 830687"/>
                <a:gd name="connsiteY2" fmla="*/ 522047 h 534926"/>
                <a:gd name="connsiteX3" fmla="*/ 0 w 830687"/>
                <a:gd name="connsiteY3" fmla="*/ 534926 h 534926"/>
                <a:gd name="connsiteX4" fmla="*/ 6439 w 830687"/>
                <a:gd name="connsiteY4" fmla="*/ 156072 h 534926"/>
                <a:gd name="connsiteX0" fmla="*/ 6439 w 830687"/>
                <a:gd name="connsiteY0" fmla="*/ 186011 h 564865"/>
                <a:gd name="connsiteX1" fmla="*/ 830687 w 830687"/>
                <a:gd name="connsiteY1" fmla="*/ 166693 h 564865"/>
                <a:gd name="connsiteX2" fmla="*/ 824248 w 830687"/>
                <a:gd name="connsiteY2" fmla="*/ 551986 h 564865"/>
                <a:gd name="connsiteX3" fmla="*/ 0 w 830687"/>
                <a:gd name="connsiteY3" fmla="*/ 564865 h 564865"/>
                <a:gd name="connsiteX4" fmla="*/ 6439 w 830687"/>
                <a:gd name="connsiteY4" fmla="*/ 186011 h 564865"/>
                <a:gd name="connsiteX0" fmla="*/ 6439 w 830687"/>
                <a:gd name="connsiteY0" fmla="*/ 172023 h 550877"/>
                <a:gd name="connsiteX1" fmla="*/ 830687 w 830687"/>
                <a:gd name="connsiteY1" fmla="*/ 152705 h 550877"/>
                <a:gd name="connsiteX2" fmla="*/ 824248 w 830687"/>
                <a:gd name="connsiteY2" fmla="*/ 537998 h 550877"/>
                <a:gd name="connsiteX3" fmla="*/ 0 w 830687"/>
                <a:gd name="connsiteY3" fmla="*/ 550877 h 550877"/>
                <a:gd name="connsiteX4" fmla="*/ 6439 w 830687"/>
                <a:gd name="connsiteY4" fmla="*/ 172023 h 550877"/>
                <a:gd name="connsiteX0" fmla="*/ 6439 w 830687"/>
                <a:gd name="connsiteY0" fmla="*/ 175731 h 554585"/>
                <a:gd name="connsiteX1" fmla="*/ 830687 w 830687"/>
                <a:gd name="connsiteY1" fmla="*/ 156413 h 554585"/>
                <a:gd name="connsiteX2" fmla="*/ 824248 w 830687"/>
                <a:gd name="connsiteY2" fmla="*/ 541706 h 554585"/>
                <a:gd name="connsiteX3" fmla="*/ 0 w 830687"/>
                <a:gd name="connsiteY3" fmla="*/ 554585 h 554585"/>
                <a:gd name="connsiteX4" fmla="*/ 6439 w 830687"/>
                <a:gd name="connsiteY4" fmla="*/ 175731 h 554585"/>
                <a:gd name="connsiteX0" fmla="*/ 6439 w 830687"/>
                <a:gd name="connsiteY0" fmla="*/ 156436 h 535290"/>
                <a:gd name="connsiteX1" fmla="*/ 830687 w 830687"/>
                <a:gd name="connsiteY1" fmla="*/ 137118 h 535290"/>
                <a:gd name="connsiteX2" fmla="*/ 824248 w 830687"/>
                <a:gd name="connsiteY2" fmla="*/ 522411 h 535290"/>
                <a:gd name="connsiteX3" fmla="*/ 0 w 830687"/>
                <a:gd name="connsiteY3" fmla="*/ 535290 h 535290"/>
                <a:gd name="connsiteX4" fmla="*/ 6439 w 830687"/>
                <a:gd name="connsiteY4" fmla="*/ 156436 h 535290"/>
                <a:gd name="connsiteX0" fmla="*/ 6439 w 830687"/>
                <a:gd name="connsiteY0" fmla="*/ 168670 h 547524"/>
                <a:gd name="connsiteX1" fmla="*/ 830687 w 830687"/>
                <a:gd name="connsiteY1" fmla="*/ 149352 h 547524"/>
                <a:gd name="connsiteX2" fmla="*/ 824248 w 830687"/>
                <a:gd name="connsiteY2" fmla="*/ 534645 h 547524"/>
                <a:gd name="connsiteX3" fmla="*/ 0 w 830687"/>
                <a:gd name="connsiteY3" fmla="*/ 547524 h 547524"/>
                <a:gd name="connsiteX4" fmla="*/ 6439 w 830687"/>
                <a:gd name="connsiteY4" fmla="*/ 168670 h 547524"/>
                <a:gd name="connsiteX0" fmla="*/ 6439 w 830687"/>
                <a:gd name="connsiteY0" fmla="*/ 177329 h 556183"/>
                <a:gd name="connsiteX1" fmla="*/ 830687 w 830687"/>
                <a:gd name="connsiteY1" fmla="*/ 158011 h 556183"/>
                <a:gd name="connsiteX2" fmla="*/ 824248 w 830687"/>
                <a:gd name="connsiteY2" fmla="*/ 543304 h 556183"/>
                <a:gd name="connsiteX3" fmla="*/ 0 w 830687"/>
                <a:gd name="connsiteY3" fmla="*/ 556183 h 556183"/>
                <a:gd name="connsiteX4" fmla="*/ 6439 w 830687"/>
                <a:gd name="connsiteY4" fmla="*/ 177329 h 556183"/>
                <a:gd name="connsiteX0" fmla="*/ 6439 w 830687"/>
                <a:gd name="connsiteY0" fmla="*/ 180962 h 559816"/>
                <a:gd name="connsiteX1" fmla="*/ 830687 w 830687"/>
                <a:gd name="connsiteY1" fmla="*/ 155204 h 559816"/>
                <a:gd name="connsiteX2" fmla="*/ 824248 w 830687"/>
                <a:gd name="connsiteY2" fmla="*/ 546937 h 559816"/>
                <a:gd name="connsiteX3" fmla="*/ 0 w 830687"/>
                <a:gd name="connsiteY3" fmla="*/ 559816 h 559816"/>
                <a:gd name="connsiteX4" fmla="*/ 6439 w 830687"/>
                <a:gd name="connsiteY4" fmla="*/ 180962 h 559816"/>
                <a:gd name="connsiteX0" fmla="*/ 0 w 831847"/>
                <a:gd name="connsiteY0" fmla="*/ 156714 h 581162"/>
                <a:gd name="connsiteX1" fmla="*/ 831847 w 831847"/>
                <a:gd name="connsiteY1" fmla="*/ 176550 h 581162"/>
                <a:gd name="connsiteX2" fmla="*/ 825408 w 831847"/>
                <a:gd name="connsiteY2" fmla="*/ 568283 h 581162"/>
                <a:gd name="connsiteX3" fmla="*/ 1160 w 831847"/>
                <a:gd name="connsiteY3" fmla="*/ 581162 h 581162"/>
                <a:gd name="connsiteX4" fmla="*/ 0 w 831847"/>
                <a:gd name="connsiteY4" fmla="*/ 156714 h 581162"/>
                <a:gd name="connsiteX0" fmla="*/ 0 w 825408"/>
                <a:gd name="connsiteY0" fmla="*/ 179525 h 603973"/>
                <a:gd name="connsiteX1" fmla="*/ 821716 w 825408"/>
                <a:gd name="connsiteY1" fmla="*/ 156301 h 603973"/>
                <a:gd name="connsiteX2" fmla="*/ 825408 w 825408"/>
                <a:gd name="connsiteY2" fmla="*/ 591094 h 603973"/>
                <a:gd name="connsiteX3" fmla="*/ 1160 w 825408"/>
                <a:gd name="connsiteY3" fmla="*/ 603973 h 603973"/>
                <a:gd name="connsiteX4" fmla="*/ 0 w 825408"/>
                <a:gd name="connsiteY4" fmla="*/ 179525 h 603973"/>
                <a:gd name="connsiteX0" fmla="*/ 0 w 825408"/>
                <a:gd name="connsiteY0" fmla="*/ 134944 h 559392"/>
                <a:gd name="connsiteX1" fmla="*/ 821716 w 825408"/>
                <a:gd name="connsiteY1" fmla="*/ 111720 h 559392"/>
                <a:gd name="connsiteX2" fmla="*/ 825408 w 825408"/>
                <a:gd name="connsiteY2" fmla="*/ 546513 h 559392"/>
                <a:gd name="connsiteX3" fmla="*/ 1160 w 825408"/>
                <a:gd name="connsiteY3" fmla="*/ 559392 h 559392"/>
                <a:gd name="connsiteX4" fmla="*/ 0 w 825408"/>
                <a:gd name="connsiteY4" fmla="*/ 134944 h 559392"/>
                <a:gd name="connsiteX0" fmla="*/ 0 w 825408"/>
                <a:gd name="connsiteY0" fmla="*/ 104849 h 529297"/>
                <a:gd name="connsiteX1" fmla="*/ 821716 w 825408"/>
                <a:gd name="connsiteY1" fmla="*/ 81625 h 529297"/>
                <a:gd name="connsiteX2" fmla="*/ 825408 w 825408"/>
                <a:gd name="connsiteY2" fmla="*/ 516418 h 529297"/>
                <a:gd name="connsiteX3" fmla="*/ 1160 w 825408"/>
                <a:gd name="connsiteY3" fmla="*/ 529297 h 529297"/>
                <a:gd name="connsiteX4" fmla="*/ 0 w 825408"/>
                <a:gd name="connsiteY4" fmla="*/ 104849 h 529297"/>
                <a:gd name="connsiteX0" fmla="*/ 0 w 825408"/>
                <a:gd name="connsiteY0" fmla="*/ 112090 h 536538"/>
                <a:gd name="connsiteX1" fmla="*/ 821716 w 825408"/>
                <a:gd name="connsiteY1" fmla="*/ 88866 h 536538"/>
                <a:gd name="connsiteX2" fmla="*/ 825408 w 825408"/>
                <a:gd name="connsiteY2" fmla="*/ 523659 h 536538"/>
                <a:gd name="connsiteX3" fmla="*/ 1160 w 825408"/>
                <a:gd name="connsiteY3" fmla="*/ 536538 h 536538"/>
                <a:gd name="connsiteX4" fmla="*/ 0 w 825408"/>
                <a:gd name="connsiteY4" fmla="*/ 112090 h 536538"/>
                <a:gd name="connsiteX0" fmla="*/ 1420 w 824295"/>
                <a:gd name="connsiteY0" fmla="*/ 109165 h 538678"/>
                <a:gd name="connsiteX1" fmla="*/ 820603 w 824295"/>
                <a:gd name="connsiteY1" fmla="*/ 91006 h 538678"/>
                <a:gd name="connsiteX2" fmla="*/ 824295 w 824295"/>
                <a:gd name="connsiteY2" fmla="*/ 525799 h 538678"/>
                <a:gd name="connsiteX3" fmla="*/ 47 w 824295"/>
                <a:gd name="connsiteY3" fmla="*/ 538678 h 538678"/>
                <a:gd name="connsiteX4" fmla="*/ 1420 w 824295"/>
                <a:gd name="connsiteY4" fmla="*/ 109165 h 538678"/>
                <a:gd name="connsiteX0" fmla="*/ 8983 w 831858"/>
                <a:gd name="connsiteY0" fmla="*/ 109165 h 525799"/>
                <a:gd name="connsiteX1" fmla="*/ 828166 w 831858"/>
                <a:gd name="connsiteY1" fmla="*/ 91006 h 525799"/>
                <a:gd name="connsiteX2" fmla="*/ 831858 w 831858"/>
                <a:gd name="connsiteY2" fmla="*/ 525799 h 525799"/>
                <a:gd name="connsiteX3" fmla="*/ 11 w 831858"/>
                <a:gd name="connsiteY3" fmla="*/ 199261 h 525799"/>
                <a:gd name="connsiteX4" fmla="*/ 8983 w 831858"/>
                <a:gd name="connsiteY4" fmla="*/ 109165 h 525799"/>
                <a:gd name="connsiteX0" fmla="*/ 9421 w 832296"/>
                <a:gd name="connsiteY0" fmla="*/ 109165 h 525799"/>
                <a:gd name="connsiteX1" fmla="*/ 828604 w 832296"/>
                <a:gd name="connsiteY1" fmla="*/ 91006 h 525799"/>
                <a:gd name="connsiteX2" fmla="*/ 832296 w 832296"/>
                <a:gd name="connsiteY2" fmla="*/ 525799 h 525799"/>
                <a:gd name="connsiteX3" fmla="*/ 449 w 832296"/>
                <a:gd name="connsiteY3" fmla="*/ 199261 h 525799"/>
                <a:gd name="connsiteX4" fmla="*/ 9421 w 832296"/>
                <a:gd name="connsiteY4" fmla="*/ 109165 h 525799"/>
                <a:gd name="connsiteX0" fmla="*/ 401 w 823276"/>
                <a:gd name="connsiteY0" fmla="*/ 109165 h 525799"/>
                <a:gd name="connsiteX1" fmla="*/ 819584 w 823276"/>
                <a:gd name="connsiteY1" fmla="*/ 91006 h 525799"/>
                <a:gd name="connsiteX2" fmla="*/ 823276 w 823276"/>
                <a:gd name="connsiteY2" fmla="*/ 525799 h 525799"/>
                <a:gd name="connsiteX3" fmla="*/ 1561 w 823276"/>
                <a:gd name="connsiteY3" fmla="*/ 184063 h 525799"/>
                <a:gd name="connsiteX4" fmla="*/ 401 w 823276"/>
                <a:gd name="connsiteY4" fmla="*/ 109165 h 525799"/>
                <a:gd name="connsiteX0" fmla="*/ 401 w 823276"/>
                <a:gd name="connsiteY0" fmla="*/ 109165 h 525799"/>
                <a:gd name="connsiteX1" fmla="*/ 819584 w 823276"/>
                <a:gd name="connsiteY1" fmla="*/ 91006 h 525799"/>
                <a:gd name="connsiteX2" fmla="*/ 823276 w 823276"/>
                <a:gd name="connsiteY2" fmla="*/ 525799 h 525799"/>
                <a:gd name="connsiteX3" fmla="*/ 1561 w 823276"/>
                <a:gd name="connsiteY3" fmla="*/ 184063 h 525799"/>
                <a:gd name="connsiteX4" fmla="*/ 401 w 823276"/>
                <a:gd name="connsiteY4" fmla="*/ 109165 h 525799"/>
                <a:gd name="connsiteX0" fmla="*/ 401 w 825809"/>
                <a:gd name="connsiteY0" fmla="*/ 109165 h 195068"/>
                <a:gd name="connsiteX1" fmla="*/ 819584 w 825809"/>
                <a:gd name="connsiteY1" fmla="*/ 91006 h 195068"/>
                <a:gd name="connsiteX2" fmla="*/ 825809 w 825809"/>
                <a:gd name="connsiteY2" fmla="*/ 186381 h 195068"/>
                <a:gd name="connsiteX3" fmla="*/ 1561 w 825809"/>
                <a:gd name="connsiteY3" fmla="*/ 184063 h 195068"/>
                <a:gd name="connsiteX4" fmla="*/ 401 w 825809"/>
                <a:gd name="connsiteY4" fmla="*/ 109165 h 195068"/>
                <a:gd name="connsiteX0" fmla="*/ 0 w 830474"/>
                <a:gd name="connsiteY0" fmla="*/ 106308 h 194760"/>
                <a:gd name="connsiteX1" fmla="*/ 824249 w 830474"/>
                <a:gd name="connsiteY1" fmla="*/ 93214 h 194760"/>
                <a:gd name="connsiteX2" fmla="*/ 830474 w 830474"/>
                <a:gd name="connsiteY2" fmla="*/ 188589 h 194760"/>
                <a:gd name="connsiteX3" fmla="*/ 6226 w 830474"/>
                <a:gd name="connsiteY3" fmla="*/ 186271 h 194760"/>
                <a:gd name="connsiteX4" fmla="*/ 0 w 830474"/>
                <a:gd name="connsiteY4" fmla="*/ 106308 h 194760"/>
                <a:gd name="connsiteX0" fmla="*/ 0 w 830474"/>
                <a:gd name="connsiteY0" fmla="*/ 106308 h 194760"/>
                <a:gd name="connsiteX1" fmla="*/ 824249 w 830474"/>
                <a:gd name="connsiteY1" fmla="*/ 93214 h 194760"/>
                <a:gd name="connsiteX2" fmla="*/ 830474 w 830474"/>
                <a:gd name="connsiteY2" fmla="*/ 188589 h 194760"/>
                <a:gd name="connsiteX3" fmla="*/ 6226 w 830474"/>
                <a:gd name="connsiteY3" fmla="*/ 186271 h 194760"/>
                <a:gd name="connsiteX4" fmla="*/ 0 w 830474"/>
                <a:gd name="connsiteY4" fmla="*/ 106308 h 194760"/>
                <a:gd name="connsiteX0" fmla="*/ 0 w 830474"/>
                <a:gd name="connsiteY0" fmla="*/ 106308 h 194760"/>
                <a:gd name="connsiteX1" fmla="*/ 824249 w 830474"/>
                <a:gd name="connsiteY1" fmla="*/ 93214 h 194760"/>
                <a:gd name="connsiteX2" fmla="*/ 830474 w 830474"/>
                <a:gd name="connsiteY2" fmla="*/ 188589 h 194760"/>
                <a:gd name="connsiteX3" fmla="*/ 6226 w 830474"/>
                <a:gd name="connsiteY3" fmla="*/ 186271 h 194760"/>
                <a:gd name="connsiteX4" fmla="*/ 0 w 830474"/>
                <a:gd name="connsiteY4" fmla="*/ 106308 h 194760"/>
                <a:gd name="connsiteX0" fmla="*/ 0 w 830474"/>
                <a:gd name="connsiteY0" fmla="*/ 102400 h 195441"/>
                <a:gd name="connsiteX1" fmla="*/ 824249 w 830474"/>
                <a:gd name="connsiteY1" fmla="*/ 96450 h 195441"/>
                <a:gd name="connsiteX2" fmla="*/ 830474 w 830474"/>
                <a:gd name="connsiteY2" fmla="*/ 191825 h 195441"/>
                <a:gd name="connsiteX3" fmla="*/ 6226 w 830474"/>
                <a:gd name="connsiteY3" fmla="*/ 189507 h 195441"/>
                <a:gd name="connsiteX4" fmla="*/ 0 w 830474"/>
                <a:gd name="connsiteY4" fmla="*/ 102400 h 195441"/>
                <a:gd name="connsiteX0" fmla="*/ 0 w 830474"/>
                <a:gd name="connsiteY0" fmla="*/ 107642 h 199961"/>
                <a:gd name="connsiteX1" fmla="*/ 829012 w 830474"/>
                <a:gd name="connsiteY1" fmla="*/ 92167 h 199961"/>
                <a:gd name="connsiteX2" fmla="*/ 830474 w 830474"/>
                <a:gd name="connsiteY2" fmla="*/ 197067 h 199961"/>
                <a:gd name="connsiteX3" fmla="*/ 6226 w 830474"/>
                <a:gd name="connsiteY3" fmla="*/ 194749 h 199961"/>
                <a:gd name="connsiteX4" fmla="*/ 0 w 830474"/>
                <a:gd name="connsiteY4" fmla="*/ 107642 h 199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0474" h="199961">
                  <a:moveTo>
                    <a:pt x="0" y="107642"/>
                  </a:moveTo>
                  <a:cubicBezTo>
                    <a:pt x="131155" y="-17365"/>
                    <a:pt x="604315" y="-47306"/>
                    <a:pt x="829012" y="92167"/>
                  </a:cubicBezTo>
                  <a:cubicBezTo>
                    <a:pt x="830243" y="237098"/>
                    <a:pt x="826710" y="186383"/>
                    <a:pt x="830474" y="197067"/>
                  </a:cubicBezTo>
                  <a:cubicBezTo>
                    <a:pt x="536406" y="57043"/>
                    <a:pt x="200348" y="87425"/>
                    <a:pt x="6226" y="194749"/>
                  </a:cubicBezTo>
                  <a:cubicBezTo>
                    <a:pt x="3306" y="182447"/>
                    <a:pt x="387" y="249125"/>
                    <a:pt x="0" y="107642"/>
                  </a:cubicBezTo>
                  <a:close/>
                </a:path>
              </a:pathLst>
            </a:custGeom>
            <a:gradFill>
              <a:gsLst>
                <a:gs pos="92000">
                  <a:srgbClr val="E0E0E0"/>
                </a:gs>
                <a:gs pos="100000">
                  <a:srgbClr val="CACACA"/>
                </a:gs>
                <a:gs pos="0">
                  <a:srgbClr val="C0C0C0"/>
                </a:gs>
                <a:gs pos="30000">
                  <a:schemeClr val="bg1">
                    <a:lumMod val="95000"/>
                  </a:schemeClr>
                </a:gs>
                <a:gs pos="64000">
                  <a:schemeClr val="tx1">
                    <a:lumMod val="65000"/>
                    <a:lumOff val="35000"/>
                  </a:schemeClr>
                </a:gs>
                <a:gs pos="8200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38" name="Rectangle 4"/>
            <p:cNvSpPr/>
            <p:nvPr/>
          </p:nvSpPr>
          <p:spPr>
            <a:xfrm>
              <a:off x="3921744" y="1841887"/>
              <a:ext cx="204276" cy="3036214"/>
            </a:xfrm>
            <a:custGeom>
              <a:avLst/>
              <a:gdLst>
                <a:gd name="connsiteX0" fmla="*/ 0 w 198666"/>
                <a:gd name="connsiteY0" fmla="*/ 0 h 2956376"/>
                <a:gd name="connsiteX1" fmla="*/ 198666 w 198666"/>
                <a:gd name="connsiteY1" fmla="*/ 0 h 2956376"/>
                <a:gd name="connsiteX2" fmla="*/ 198666 w 198666"/>
                <a:gd name="connsiteY2" fmla="*/ 2956376 h 2956376"/>
                <a:gd name="connsiteX3" fmla="*/ 0 w 198666"/>
                <a:gd name="connsiteY3" fmla="*/ 2956376 h 2956376"/>
                <a:gd name="connsiteX4" fmla="*/ 0 w 198666"/>
                <a:gd name="connsiteY4" fmla="*/ 0 h 2956376"/>
                <a:gd name="connsiteX0" fmla="*/ 0 w 209886"/>
                <a:gd name="connsiteY0" fmla="*/ 78537 h 3034913"/>
                <a:gd name="connsiteX1" fmla="*/ 209886 w 209886"/>
                <a:gd name="connsiteY1" fmla="*/ 0 h 3034913"/>
                <a:gd name="connsiteX2" fmla="*/ 198666 w 209886"/>
                <a:gd name="connsiteY2" fmla="*/ 3034913 h 3034913"/>
                <a:gd name="connsiteX3" fmla="*/ 0 w 209886"/>
                <a:gd name="connsiteY3" fmla="*/ 3034913 h 3034913"/>
                <a:gd name="connsiteX4" fmla="*/ 0 w 209886"/>
                <a:gd name="connsiteY4" fmla="*/ 78537 h 3034913"/>
                <a:gd name="connsiteX0" fmla="*/ 0 w 209886"/>
                <a:gd name="connsiteY0" fmla="*/ 78537 h 3034913"/>
                <a:gd name="connsiteX1" fmla="*/ 209886 w 209886"/>
                <a:gd name="connsiteY1" fmla="*/ 0 h 3034913"/>
                <a:gd name="connsiteX2" fmla="*/ 198666 w 209886"/>
                <a:gd name="connsiteY2" fmla="*/ 3034913 h 3034913"/>
                <a:gd name="connsiteX3" fmla="*/ 0 w 209886"/>
                <a:gd name="connsiteY3" fmla="*/ 3034913 h 3034913"/>
                <a:gd name="connsiteX4" fmla="*/ 0 w 209886"/>
                <a:gd name="connsiteY4" fmla="*/ 78537 h 3034913"/>
                <a:gd name="connsiteX0" fmla="*/ 5610 w 209886"/>
                <a:gd name="connsiteY0" fmla="*/ 70122 h 3034913"/>
                <a:gd name="connsiteX1" fmla="*/ 209886 w 209886"/>
                <a:gd name="connsiteY1" fmla="*/ 0 h 3034913"/>
                <a:gd name="connsiteX2" fmla="*/ 198666 w 209886"/>
                <a:gd name="connsiteY2" fmla="*/ 3034913 h 3034913"/>
                <a:gd name="connsiteX3" fmla="*/ 0 w 209886"/>
                <a:gd name="connsiteY3" fmla="*/ 3034913 h 3034913"/>
                <a:gd name="connsiteX4" fmla="*/ 5610 w 209886"/>
                <a:gd name="connsiteY4" fmla="*/ 70122 h 3034913"/>
                <a:gd name="connsiteX0" fmla="*/ 5610 w 209886"/>
                <a:gd name="connsiteY0" fmla="*/ 70122 h 3034913"/>
                <a:gd name="connsiteX1" fmla="*/ 209886 w 209886"/>
                <a:gd name="connsiteY1" fmla="*/ 0 h 3034913"/>
                <a:gd name="connsiteX2" fmla="*/ 198666 w 209886"/>
                <a:gd name="connsiteY2" fmla="*/ 3034913 h 3034913"/>
                <a:gd name="connsiteX3" fmla="*/ 0 w 209886"/>
                <a:gd name="connsiteY3" fmla="*/ 3034913 h 3034913"/>
                <a:gd name="connsiteX4" fmla="*/ 5610 w 209886"/>
                <a:gd name="connsiteY4" fmla="*/ 70122 h 3034913"/>
                <a:gd name="connsiteX0" fmla="*/ 0 w 204276"/>
                <a:gd name="connsiteY0" fmla="*/ 70122 h 3034913"/>
                <a:gd name="connsiteX1" fmla="*/ 204276 w 204276"/>
                <a:gd name="connsiteY1" fmla="*/ 0 h 3034913"/>
                <a:gd name="connsiteX2" fmla="*/ 193056 w 204276"/>
                <a:gd name="connsiteY2" fmla="*/ 3034913 h 3034913"/>
                <a:gd name="connsiteX3" fmla="*/ 8415 w 204276"/>
                <a:gd name="connsiteY3" fmla="*/ 2922717 h 3034913"/>
                <a:gd name="connsiteX4" fmla="*/ 0 w 204276"/>
                <a:gd name="connsiteY4" fmla="*/ 70122 h 3034913"/>
                <a:gd name="connsiteX0" fmla="*/ 0 w 204276"/>
                <a:gd name="connsiteY0" fmla="*/ 70122 h 3034913"/>
                <a:gd name="connsiteX1" fmla="*/ 204276 w 204276"/>
                <a:gd name="connsiteY1" fmla="*/ 0 h 3034913"/>
                <a:gd name="connsiteX2" fmla="*/ 193056 w 204276"/>
                <a:gd name="connsiteY2" fmla="*/ 3034913 h 3034913"/>
                <a:gd name="connsiteX3" fmla="*/ 8415 w 204276"/>
                <a:gd name="connsiteY3" fmla="*/ 2922717 h 3034913"/>
                <a:gd name="connsiteX4" fmla="*/ 0 w 204276"/>
                <a:gd name="connsiteY4" fmla="*/ 70122 h 3034913"/>
                <a:gd name="connsiteX0" fmla="*/ 0 w 204276"/>
                <a:gd name="connsiteY0" fmla="*/ 70122 h 3026498"/>
                <a:gd name="connsiteX1" fmla="*/ 204276 w 204276"/>
                <a:gd name="connsiteY1" fmla="*/ 0 h 3026498"/>
                <a:gd name="connsiteX2" fmla="*/ 198666 w 204276"/>
                <a:gd name="connsiteY2" fmla="*/ 3026498 h 3026498"/>
                <a:gd name="connsiteX3" fmla="*/ 8415 w 204276"/>
                <a:gd name="connsiteY3" fmla="*/ 2922717 h 3026498"/>
                <a:gd name="connsiteX4" fmla="*/ 0 w 204276"/>
                <a:gd name="connsiteY4" fmla="*/ 70122 h 3026498"/>
                <a:gd name="connsiteX0" fmla="*/ 0 w 204276"/>
                <a:gd name="connsiteY0" fmla="*/ 70122 h 3034624"/>
                <a:gd name="connsiteX1" fmla="*/ 204276 w 204276"/>
                <a:gd name="connsiteY1" fmla="*/ 0 h 3034624"/>
                <a:gd name="connsiteX2" fmla="*/ 198666 w 204276"/>
                <a:gd name="connsiteY2" fmla="*/ 3026498 h 3034624"/>
                <a:gd name="connsiteX3" fmla="*/ 8415 w 204276"/>
                <a:gd name="connsiteY3" fmla="*/ 2922717 h 3034624"/>
                <a:gd name="connsiteX4" fmla="*/ 0 w 204276"/>
                <a:gd name="connsiteY4" fmla="*/ 70122 h 3034624"/>
                <a:gd name="connsiteX0" fmla="*/ 0 w 204276"/>
                <a:gd name="connsiteY0" fmla="*/ 70122 h 3032908"/>
                <a:gd name="connsiteX1" fmla="*/ 204276 w 204276"/>
                <a:gd name="connsiteY1" fmla="*/ 0 h 3032908"/>
                <a:gd name="connsiteX2" fmla="*/ 198666 w 204276"/>
                <a:gd name="connsiteY2" fmla="*/ 3026498 h 3032908"/>
                <a:gd name="connsiteX3" fmla="*/ 2805 w 204276"/>
                <a:gd name="connsiteY3" fmla="*/ 2905888 h 3032908"/>
                <a:gd name="connsiteX4" fmla="*/ 0 w 204276"/>
                <a:gd name="connsiteY4" fmla="*/ 70122 h 3032908"/>
                <a:gd name="connsiteX0" fmla="*/ 0 w 204276"/>
                <a:gd name="connsiteY0" fmla="*/ 70122 h 3010546"/>
                <a:gd name="connsiteX1" fmla="*/ 204276 w 204276"/>
                <a:gd name="connsiteY1" fmla="*/ 0 h 3010546"/>
                <a:gd name="connsiteX2" fmla="*/ 195861 w 204276"/>
                <a:gd name="connsiteY2" fmla="*/ 3001254 h 3010546"/>
                <a:gd name="connsiteX3" fmla="*/ 2805 w 204276"/>
                <a:gd name="connsiteY3" fmla="*/ 2905888 h 3010546"/>
                <a:gd name="connsiteX4" fmla="*/ 0 w 204276"/>
                <a:gd name="connsiteY4" fmla="*/ 70122 h 3010546"/>
                <a:gd name="connsiteX0" fmla="*/ 0 w 204276"/>
                <a:gd name="connsiteY0" fmla="*/ 70122 h 3032401"/>
                <a:gd name="connsiteX1" fmla="*/ 204276 w 204276"/>
                <a:gd name="connsiteY1" fmla="*/ 0 h 3032401"/>
                <a:gd name="connsiteX2" fmla="*/ 195861 w 204276"/>
                <a:gd name="connsiteY2" fmla="*/ 3001254 h 3032401"/>
                <a:gd name="connsiteX3" fmla="*/ 2805 w 204276"/>
                <a:gd name="connsiteY3" fmla="*/ 2905888 h 3032401"/>
                <a:gd name="connsiteX4" fmla="*/ 0 w 204276"/>
                <a:gd name="connsiteY4" fmla="*/ 70122 h 3032401"/>
                <a:gd name="connsiteX0" fmla="*/ 0 w 204276"/>
                <a:gd name="connsiteY0" fmla="*/ 70122 h 3036214"/>
                <a:gd name="connsiteX1" fmla="*/ 204276 w 204276"/>
                <a:gd name="connsiteY1" fmla="*/ 0 h 3036214"/>
                <a:gd name="connsiteX2" fmla="*/ 195861 w 204276"/>
                <a:gd name="connsiteY2" fmla="*/ 3001254 h 3036214"/>
                <a:gd name="connsiteX3" fmla="*/ 2805 w 204276"/>
                <a:gd name="connsiteY3" fmla="*/ 2905888 h 3036214"/>
                <a:gd name="connsiteX4" fmla="*/ 0 w 204276"/>
                <a:gd name="connsiteY4" fmla="*/ 70122 h 303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276" h="3036214">
                  <a:moveTo>
                    <a:pt x="0" y="70122"/>
                  </a:moveTo>
                  <a:cubicBezTo>
                    <a:pt x="58743" y="35528"/>
                    <a:pt x="131509" y="9349"/>
                    <a:pt x="204276" y="0"/>
                  </a:cubicBezTo>
                  <a:lnTo>
                    <a:pt x="195861" y="3001254"/>
                  </a:lnTo>
                  <a:cubicBezTo>
                    <a:pt x="89435" y="3076051"/>
                    <a:pt x="8253" y="3024629"/>
                    <a:pt x="2805" y="2905888"/>
                  </a:cubicBezTo>
                  <a:lnTo>
                    <a:pt x="0" y="70122"/>
                  </a:lnTo>
                  <a:close/>
                </a:path>
              </a:pathLst>
            </a:custGeom>
            <a:gradFill>
              <a:gsLst>
                <a:gs pos="98000">
                  <a:srgbClr val="FF0000"/>
                </a:gs>
                <a:gs pos="3000">
                  <a:srgbClr val="A20000"/>
                </a:gs>
              </a:gsLst>
              <a:lin ang="10800000" scaled="1"/>
            </a:gra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39" name="Rectangle 4"/>
            <p:cNvSpPr/>
            <p:nvPr/>
          </p:nvSpPr>
          <p:spPr>
            <a:xfrm>
              <a:off x="4117605" y="1815572"/>
              <a:ext cx="439888" cy="3111331"/>
            </a:xfrm>
            <a:custGeom>
              <a:avLst/>
              <a:gdLst>
                <a:gd name="connsiteX0" fmla="*/ 0 w 198666"/>
                <a:gd name="connsiteY0" fmla="*/ 0 h 2956376"/>
                <a:gd name="connsiteX1" fmla="*/ 198666 w 198666"/>
                <a:gd name="connsiteY1" fmla="*/ 0 h 2956376"/>
                <a:gd name="connsiteX2" fmla="*/ 198666 w 198666"/>
                <a:gd name="connsiteY2" fmla="*/ 2956376 h 2956376"/>
                <a:gd name="connsiteX3" fmla="*/ 0 w 198666"/>
                <a:gd name="connsiteY3" fmla="*/ 2956376 h 2956376"/>
                <a:gd name="connsiteX4" fmla="*/ 0 w 198666"/>
                <a:gd name="connsiteY4" fmla="*/ 0 h 2956376"/>
                <a:gd name="connsiteX0" fmla="*/ 0 w 209886"/>
                <a:gd name="connsiteY0" fmla="*/ 78537 h 3034913"/>
                <a:gd name="connsiteX1" fmla="*/ 209886 w 209886"/>
                <a:gd name="connsiteY1" fmla="*/ 0 h 3034913"/>
                <a:gd name="connsiteX2" fmla="*/ 198666 w 209886"/>
                <a:gd name="connsiteY2" fmla="*/ 3034913 h 3034913"/>
                <a:gd name="connsiteX3" fmla="*/ 0 w 209886"/>
                <a:gd name="connsiteY3" fmla="*/ 3034913 h 3034913"/>
                <a:gd name="connsiteX4" fmla="*/ 0 w 209886"/>
                <a:gd name="connsiteY4" fmla="*/ 78537 h 3034913"/>
                <a:gd name="connsiteX0" fmla="*/ 0 w 209886"/>
                <a:gd name="connsiteY0" fmla="*/ 78537 h 3034913"/>
                <a:gd name="connsiteX1" fmla="*/ 209886 w 209886"/>
                <a:gd name="connsiteY1" fmla="*/ 0 h 3034913"/>
                <a:gd name="connsiteX2" fmla="*/ 198666 w 209886"/>
                <a:gd name="connsiteY2" fmla="*/ 3034913 h 3034913"/>
                <a:gd name="connsiteX3" fmla="*/ 0 w 209886"/>
                <a:gd name="connsiteY3" fmla="*/ 3034913 h 3034913"/>
                <a:gd name="connsiteX4" fmla="*/ 0 w 209886"/>
                <a:gd name="connsiteY4" fmla="*/ 78537 h 3034913"/>
                <a:gd name="connsiteX0" fmla="*/ 5610 w 209886"/>
                <a:gd name="connsiteY0" fmla="*/ 70122 h 3034913"/>
                <a:gd name="connsiteX1" fmla="*/ 209886 w 209886"/>
                <a:gd name="connsiteY1" fmla="*/ 0 h 3034913"/>
                <a:gd name="connsiteX2" fmla="*/ 198666 w 209886"/>
                <a:gd name="connsiteY2" fmla="*/ 3034913 h 3034913"/>
                <a:gd name="connsiteX3" fmla="*/ 0 w 209886"/>
                <a:gd name="connsiteY3" fmla="*/ 3034913 h 3034913"/>
                <a:gd name="connsiteX4" fmla="*/ 5610 w 209886"/>
                <a:gd name="connsiteY4" fmla="*/ 70122 h 3034913"/>
                <a:gd name="connsiteX0" fmla="*/ 5610 w 209886"/>
                <a:gd name="connsiteY0" fmla="*/ 70122 h 3034913"/>
                <a:gd name="connsiteX1" fmla="*/ 209886 w 209886"/>
                <a:gd name="connsiteY1" fmla="*/ 0 h 3034913"/>
                <a:gd name="connsiteX2" fmla="*/ 198666 w 209886"/>
                <a:gd name="connsiteY2" fmla="*/ 3034913 h 3034913"/>
                <a:gd name="connsiteX3" fmla="*/ 0 w 209886"/>
                <a:gd name="connsiteY3" fmla="*/ 3034913 h 3034913"/>
                <a:gd name="connsiteX4" fmla="*/ 5610 w 209886"/>
                <a:gd name="connsiteY4" fmla="*/ 70122 h 3034913"/>
                <a:gd name="connsiteX0" fmla="*/ 0 w 204276"/>
                <a:gd name="connsiteY0" fmla="*/ 70122 h 3034913"/>
                <a:gd name="connsiteX1" fmla="*/ 204276 w 204276"/>
                <a:gd name="connsiteY1" fmla="*/ 0 h 3034913"/>
                <a:gd name="connsiteX2" fmla="*/ 193056 w 204276"/>
                <a:gd name="connsiteY2" fmla="*/ 3034913 h 3034913"/>
                <a:gd name="connsiteX3" fmla="*/ 8415 w 204276"/>
                <a:gd name="connsiteY3" fmla="*/ 2922717 h 3034913"/>
                <a:gd name="connsiteX4" fmla="*/ 0 w 204276"/>
                <a:gd name="connsiteY4" fmla="*/ 70122 h 3034913"/>
                <a:gd name="connsiteX0" fmla="*/ 0 w 204276"/>
                <a:gd name="connsiteY0" fmla="*/ 70122 h 3034913"/>
                <a:gd name="connsiteX1" fmla="*/ 204276 w 204276"/>
                <a:gd name="connsiteY1" fmla="*/ 0 h 3034913"/>
                <a:gd name="connsiteX2" fmla="*/ 193056 w 204276"/>
                <a:gd name="connsiteY2" fmla="*/ 3034913 h 3034913"/>
                <a:gd name="connsiteX3" fmla="*/ 8415 w 204276"/>
                <a:gd name="connsiteY3" fmla="*/ 2922717 h 3034913"/>
                <a:gd name="connsiteX4" fmla="*/ 0 w 204276"/>
                <a:gd name="connsiteY4" fmla="*/ 70122 h 3034913"/>
                <a:gd name="connsiteX0" fmla="*/ 0 w 204276"/>
                <a:gd name="connsiteY0" fmla="*/ 70122 h 3026498"/>
                <a:gd name="connsiteX1" fmla="*/ 204276 w 204276"/>
                <a:gd name="connsiteY1" fmla="*/ 0 h 3026498"/>
                <a:gd name="connsiteX2" fmla="*/ 198666 w 204276"/>
                <a:gd name="connsiteY2" fmla="*/ 3026498 h 3026498"/>
                <a:gd name="connsiteX3" fmla="*/ 8415 w 204276"/>
                <a:gd name="connsiteY3" fmla="*/ 2922717 h 3026498"/>
                <a:gd name="connsiteX4" fmla="*/ 0 w 204276"/>
                <a:gd name="connsiteY4" fmla="*/ 70122 h 3026498"/>
                <a:gd name="connsiteX0" fmla="*/ 0 w 204276"/>
                <a:gd name="connsiteY0" fmla="*/ 70122 h 3034624"/>
                <a:gd name="connsiteX1" fmla="*/ 204276 w 204276"/>
                <a:gd name="connsiteY1" fmla="*/ 0 h 3034624"/>
                <a:gd name="connsiteX2" fmla="*/ 198666 w 204276"/>
                <a:gd name="connsiteY2" fmla="*/ 3026498 h 3034624"/>
                <a:gd name="connsiteX3" fmla="*/ 8415 w 204276"/>
                <a:gd name="connsiteY3" fmla="*/ 2922717 h 3034624"/>
                <a:gd name="connsiteX4" fmla="*/ 0 w 204276"/>
                <a:gd name="connsiteY4" fmla="*/ 70122 h 3034624"/>
                <a:gd name="connsiteX0" fmla="*/ 0 w 204276"/>
                <a:gd name="connsiteY0" fmla="*/ 70122 h 3032908"/>
                <a:gd name="connsiteX1" fmla="*/ 204276 w 204276"/>
                <a:gd name="connsiteY1" fmla="*/ 0 h 3032908"/>
                <a:gd name="connsiteX2" fmla="*/ 198666 w 204276"/>
                <a:gd name="connsiteY2" fmla="*/ 3026498 h 3032908"/>
                <a:gd name="connsiteX3" fmla="*/ 2805 w 204276"/>
                <a:gd name="connsiteY3" fmla="*/ 2905888 h 3032908"/>
                <a:gd name="connsiteX4" fmla="*/ 0 w 204276"/>
                <a:gd name="connsiteY4" fmla="*/ 70122 h 3032908"/>
                <a:gd name="connsiteX0" fmla="*/ 0 w 338911"/>
                <a:gd name="connsiteY0" fmla="*/ 4333 h 3177487"/>
                <a:gd name="connsiteX1" fmla="*/ 338911 w 338911"/>
                <a:gd name="connsiteY1" fmla="*/ 144579 h 3177487"/>
                <a:gd name="connsiteX2" fmla="*/ 333301 w 338911"/>
                <a:gd name="connsiteY2" fmla="*/ 3171077 h 3177487"/>
                <a:gd name="connsiteX3" fmla="*/ 137440 w 338911"/>
                <a:gd name="connsiteY3" fmla="*/ 3050467 h 3177487"/>
                <a:gd name="connsiteX4" fmla="*/ 0 w 338911"/>
                <a:gd name="connsiteY4" fmla="*/ 4333 h 3177487"/>
                <a:gd name="connsiteX0" fmla="*/ 0 w 434278"/>
                <a:gd name="connsiteY0" fmla="*/ 14099 h 3187253"/>
                <a:gd name="connsiteX1" fmla="*/ 434278 w 434278"/>
                <a:gd name="connsiteY1" fmla="*/ 11295 h 3187253"/>
                <a:gd name="connsiteX2" fmla="*/ 333301 w 434278"/>
                <a:gd name="connsiteY2" fmla="*/ 3180843 h 3187253"/>
                <a:gd name="connsiteX3" fmla="*/ 137440 w 434278"/>
                <a:gd name="connsiteY3" fmla="*/ 3060233 h 3187253"/>
                <a:gd name="connsiteX4" fmla="*/ 0 w 434278"/>
                <a:gd name="connsiteY4" fmla="*/ 14099 h 3187253"/>
                <a:gd name="connsiteX0" fmla="*/ 0 w 434278"/>
                <a:gd name="connsiteY0" fmla="*/ 23525 h 3196679"/>
                <a:gd name="connsiteX1" fmla="*/ 434278 w 434278"/>
                <a:gd name="connsiteY1" fmla="*/ 20721 h 3196679"/>
                <a:gd name="connsiteX2" fmla="*/ 333301 w 434278"/>
                <a:gd name="connsiteY2" fmla="*/ 3190269 h 3196679"/>
                <a:gd name="connsiteX3" fmla="*/ 137440 w 434278"/>
                <a:gd name="connsiteY3" fmla="*/ 3069659 h 3196679"/>
                <a:gd name="connsiteX4" fmla="*/ 0 w 434278"/>
                <a:gd name="connsiteY4" fmla="*/ 23525 h 3196679"/>
                <a:gd name="connsiteX0" fmla="*/ 0 w 434278"/>
                <a:gd name="connsiteY0" fmla="*/ 25745 h 3198899"/>
                <a:gd name="connsiteX1" fmla="*/ 434278 w 434278"/>
                <a:gd name="connsiteY1" fmla="*/ 22941 h 3198899"/>
                <a:gd name="connsiteX2" fmla="*/ 333301 w 434278"/>
                <a:gd name="connsiteY2" fmla="*/ 3192489 h 3198899"/>
                <a:gd name="connsiteX3" fmla="*/ 137440 w 434278"/>
                <a:gd name="connsiteY3" fmla="*/ 3071879 h 3198899"/>
                <a:gd name="connsiteX4" fmla="*/ 0 w 434278"/>
                <a:gd name="connsiteY4" fmla="*/ 25745 h 3198899"/>
                <a:gd name="connsiteX0" fmla="*/ 5610 w 439888"/>
                <a:gd name="connsiteY0" fmla="*/ 25745 h 3197733"/>
                <a:gd name="connsiteX1" fmla="*/ 439888 w 439888"/>
                <a:gd name="connsiteY1" fmla="*/ 22941 h 3197733"/>
                <a:gd name="connsiteX2" fmla="*/ 338911 w 439888"/>
                <a:gd name="connsiteY2" fmla="*/ 3192489 h 3197733"/>
                <a:gd name="connsiteX3" fmla="*/ 0 w 439888"/>
                <a:gd name="connsiteY3" fmla="*/ 3055049 h 3197733"/>
                <a:gd name="connsiteX4" fmla="*/ 5610 w 439888"/>
                <a:gd name="connsiteY4" fmla="*/ 25745 h 3197733"/>
                <a:gd name="connsiteX0" fmla="*/ 5610 w 439888"/>
                <a:gd name="connsiteY0" fmla="*/ 25745 h 3196681"/>
                <a:gd name="connsiteX1" fmla="*/ 439888 w 439888"/>
                <a:gd name="connsiteY1" fmla="*/ 22941 h 3196681"/>
                <a:gd name="connsiteX2" fmla="*/ 338911 w 439888"/>
                <a:gd name="connsiteY2" fmla="*/ 3192489 h 3196681"/>
                <a:gd name="connsiteX3" fmla="*/ 0 w 439888"/>
                <a:gd name="connsiteY3" fmla="*/ 3032610 h 3196681"/>
                <a:gd name="connsiteX4" fmla="*/ 5610 w 439888"/>
                <a:gd name="connsiteY4" fmla="*/ 25745 h 3196681"/>
                <a:gd name="connsiteX0" fmla="*/ 5610 w 439888"/>
                <a:gd name="connsiteY0" fmla="*/ 25745 h 3088497"/>
                <a:gd name="connsiteX1" fmla="*/ 439888 w 439888"/>
                <a:gd name="connsiteY1" fmla="*/ 22941 h 3088497"/>
                <a:gd name="connsiteX2" fmla="*/ 431473 w 439888"/>
                <a:gd name="connsiteY2" fmla="*/ 3049438 h 3088497"/>
                <a:gd name="connsiteX3" fmla="*/ 0 w 439888"/>
                <a:gd name="connsiteY3" fmla="*/ 3032610 h 3088497"/>
                <a:gd name="connsiteX4" fmla="*/ 5610 w 439888"/>
                <a:gd name="connsiteY4" fmla="*/ 25745 h 3088497"/>
                <a:gd name="connsiteX0" fmla="*/ 5610 w 439888"/>
                <a:gd name="connsiteY0" fmla="*/ 25745 h 3107368"/>
                <a:gd name="connsiteX1" fmla="*/ 439888 w 439888"/>
                <a:gd name="connsiteY1" fmla="*/ 22941 h 3107368"/>
                <a:gd name="connsiteX2" fmla="*/ 431473 w 439888"/>
                <a:gd name="connsiteY2" fmla="*/ 3049438 h 3107368"/>
                <a:gd name="connsiteX3" fmla="*/ 0 w 439888"/>
                <a:gd name="connsiteY3" fmla="*/ 3032610 h 3107368"/>
                <a:gd name="connsiteX4" fmla="*/ 5610 w 439888"/>
                <a:gd name="connsiteY4" fmla="*/ 25745 h 3107368"/>
                <a:gd name="connsiteX0" fmla="*/ 5610 w 439888"/>
                <a:gd name="connsiteY0" fmla="*/ 25745 h 3105359"/>
                <a:gd name="connsiteX1" fmla="*/ 439888 w 439888"/>
                <a:gd name="connsiteY1" fmla="*/ 22941 h 3105359"/>
                <a:gd name="connsiteX2" fmla="*/ 431473 w 439888"/>
                <a:gd name="connsiteY2" fmla="*/ 3049438 h 3105359"/>
                <a:gd name="connsiteX3" fmla="*/ 0 w 439888"/>
                <a:gd name="connsiteY3" fmla="*/ 3032610 h 3105359"/>
                <a:gd name="connsiteX4" fmla="*/ 5610 w 439888"/>
                <a:gd name="connsiteY4" fmla="*/ 25745 h 3105359"/>
                <a:gd name="connsiteX0" fmla="*/ 5610 w 439888"/>
                <a:gd name="connsiteY0" fmla="*/ 25745 h 3100979"/>
                <a:gd name="connsiteX1" fmla="*/ 439888 w 439888"/>
                <a:gd name="connsiteY1" fmla="*/ 22941 h 3100979"/>
                <a:gd name="connsiteX2" fmla="*/ 425863 w 439888"/>
                <a:gd name="connsiteY2" fmla="*/ 3041023 h 3100979"/>
                <a:gd name="connsiteX3" fmla="*/ 0 w 439888"/>
                <a:gd name="connsiteY3" fmla="*/ 3032610 h 3100979"/>
                <a:gd name="connsiteX4" fmla="*/ 5610 w 439888"/>
                <a:gd name="connsiteY4" fmla="*/ 25745 h 3100979"/>
                <a:gd name="connsiteX0" fmla="*/ 5610 w 439888"/>
                <a:gd name="connsiteY0" fmla="*/ 25745 h 3108549"/>
                <a:gd name="connsiteX1" fmla="*/ 439888 w 439888"/>
                <a:gd name="connsiteY1" fmla="*/ 22941 h 3108549"/>
                <a:gd name="connsiteX2" fmla="*/ 425863 w 439888"/>
                <a:gd name="connsiteY2" fmla="*/ 3041023 h 3108549"/>
                <a:gd name="connsiteX3" fmla="*/ 0 w 439888"/>
                <a:gd name="connsiteY3" fmla="*/ 3032610 h 3108549"/>
                <a:gd name="connsiteX4" fmla="*/ 5610 w 439888"/>
                <a:gd name="connsiteY4" fmla="*/ 25745 h 3108549"/>
                <a:gd name="connsiteX0" fmla="*/ 5610 w 439888"/>
                <a:gd name="connsiteY0" fmla="*/ 25745 h 3108549"/>
                <a:gd name="connsiteX1" fmla="*/ 439888 w 439888"/>
                <a:gd name="connsiteY1" fmla="*/ 22941 h 3108549"/>
                <a:gd name="connsiteX2" fmla="*/ 425863 w 439888"/>
                <a:gd name="connsiteY2" fmla="*/ 3041023 h 3108549"/>
                <a:gd name="connsiteX3" fmla="*/ 0 w 439888"/>
                <a:gd name="connsiteY3" fmla="*/ 3032610 h 3108549"/>
                <a:gd name="connsiteX4" fmla="*/ 5610 w 439888"/>
                <a:gd name="connsiteY4" fmla="*/ 25745 h 3108549"/>
                <a:gd name="connsiteX0" fmla="*/ 5610 w 439888"/>
                <a:gd name="connsiteY0" fmla="*/ 25745 h 3109657"/>
                <a:gd name="connsiteX1" fmla="*/ 439888 w 439888"/>
                <a:gd name="connsiteY1" fmla="*/ 22941 h 3109657"/>
                <a:gd name="connsiteX2" fmla="*/ 425863 w 439888"/>
                <a:gd name="connsiteY2" fmla="*/ 3041023 h 3109657"/>
                <a:gd name="connsiteX3" fmla="*/ 0 w 439888"/>
                <a:gd name="connsiteY3" fmla="*/ 3032610 h 3109657"/>
                <a:gd name="connsiteX4" fmla="*/ 5610 w 439888"/>
                <a:gd name="connsiteY4" fmla="*/ 25745 h 3109657"/>
                <a:gd name="connsiteX0" fmla="*/ 5610 w 439888"/>
                <a:gd name="connsiteY0" fmla="*/ 25745 h 3103784"/>
                <a:gd name="connsiteX1" fmla="*/ 439888 w 439888"/>
                <a:gd name="connsiteY1" fmla="*/ 22941 h 3103784"/>
                <a:gd name="connsiteX2" fmla="*/ 425863 w 439888"/>
                <a:gd name="connsiteY2" fmla="*/ 3029803 h 3103784"/>
                <a:gd name="connsiteX3" fmla="*/ 0 w 439888"/>
                <a:gd name="connsiteY3" fmla="*/ 3032610 h 3103784"/>
                <a:gd name="connsiteX4" fmla="*/ 5610 w 439888"/>
                <a:gd name="connsiteY4" fmla="*/ 25745 h 3103784"/>
                <a:gd name="connsiteX0" fmla="*/ 5610 w 439888"/>
                <a:gd name="connsiteY0" fmla="*/ 25745 h 3111331"/>
                <a:gd name="connsiteX1" fmla="*/ 439888 w 439888"/>
                <a:gd name="connsiteY1" fmla="*/ 22941 h 3111331"/>
                <a:gd name="connsiteX2" fmla="*/ 425863 w 439888"/>
                <a:gd name="connsiteY2" fmla="*/ 3029803 h 3111331"/>
                <a:gd name="connsiteX3" fmla="*/ 0 w 439888"/>
                <a:gd name="connsiteY3" fmla="*/ 3032610 h 3111331"/>
                <a:gd name="connsiteX4" fmla="*/ 5610 w 439888"/>
                <a:gd name="connsiteY4" fmla="*/ 25745 h 311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888" h="3111331">
                  <a:moveTo>
                    <a:pt x="5610" y="25745"/>
                  </a:moveTo>
                  <a:cubicBezTo>
                    <a:pt x="75572" y="-14459"/>
                    <a:pt x="336267" y="-1369"/>
                    <a:pt x="439888" y="22941"/>
                  </a:cubicBezTo>
                  <a:lnTo>
                    <a:pt x="425863" y="3029803"/>
                  </a:lnTo>
                  <a:cubicBezTo>
                    <a:pt x="282973" y="3149478"/>
                    <a:pt x="58741" y="3126108"/>
                    <a:pt x="0" y="3032610"/>
                  </a:cubicBezTo>
                  <a:lnTo>
                    <a:pt x="5610" y="25745"/>
                  </a:lnTo>
                  <a:close/>
                </a:path>
              </a:pathLst>
            </a:custGeom>
            <a:gradFill>
              <a:gsLst>
                <a:gs pos="97917">
                  <a:srgbClr val="FF0000"/>
                </a:gs>
                <a:gs pos="0">
                  <a:srgbClr val="FF0000"/>
                </a:gs>
                <a:gs pos="49000">
                  <a:srgbClr val="A20000"/>
                </a:gs>
              </a:gsLst>
              <a:lin ang="108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40" name="Rectangle 4"/>
            <p:cNvSpPr/>
            <p:nvPr/>
          </p:nvSpPr>
          <p:spPr>
            <a:xfrm flipH="1">
              <a:off x="4541357" y="1841886"/>
              <a:ext cx="209885" cy="3036464"/>
            </a:xfrm>
            <a:custGeom>
              <a:avLst/>
              <a:gdLst>
                <a:gd name="connsiteX0" fmla="*/ 0 w 198666"/>
                <a:gd name="connsiteY0" fmla="*/ 0 h 2956376"/>
                <a:gd name="connsiteX1" fmla="*/ 198666 w 198666"/>
                <a:gd name="connsiteY1" fmla="*/ 0 h 2956376"/>
                <a:gd name="connsiteX2" fmla="*/ 198666 w 198666"/>
                <a:gd name="connsiteY2" fmla="*/ 2956376 h 2956376"/>
                <a:gd name="connsiteX3" fmla="*/ 0 w 198666"/>
                <a:gd name="connsiteY3" fmla="*/ 2956376 h 2956376"/>
                <a:gd name="connsiteX4" fmla="*/ 0 w 198666"/>
                <a:gd name="connsiteY4" fmla="*/ 0 h 2956376"/>
                <a:gd name="connsiteX0" fmla="*/ 0 w 209886"/>
                <a:gd name="connsiteY0" fmla="*/ 78537 h 3034913"/>
                <a:gd name="connsiteX1" fmla="*/ 209886 w 209886"/>
                <a:gd name="connsiteY1" fmla="*/ 0 h 3034913"/>
                <a:gd name="connsiteX2" fmla="*/ 198666 w 209886"/>
                <a:gd name="connsiteY2" fmla="*/ 3034913 h 3034913"/>
                <a:gd name="connsiteX3" fmla="*/ 0 w 209886"/>
                <a:gd name="connsiteY3" fmla="*/ 3034913 h 3034913"/>
                <a:gd name="connsiteX4" fmla="*/ 0 w 209886"/>
                <a:gd name="connsiteY4" fmla="*/ 78537 h 3034913"/>
                <a:gd name="connsiteX0" fmla="*/ 0 w 209886"/>
                <a:gd name="connsiteY0" fmla="*/ 78537 h 3034913"/>
                <a:gd name="connsiteX1" fmla="*/ 209886 w 209886"/>
                <a:gd name="connsiteY1" fmla="*/ 0 h 3034913"/>
                <a:gd name="connsiteX2" fmla="*/ 198666 w 209886"/>
                <a:gd name="connsiteY2" fmla="*/ 3034913 h 3034913"/>
                <a:gd name="connsiteX3" fmla="*/ 0 w 209886"/>
                <a:gd name="connsiteY3" fmla="*/ 3034913 h 3034913"/>
                <a:gd name="connsiteX4" fmla="*/ 0 w 209886"/>
                <a:gd name="connsiteY4" fmla="*/ 78537 h 3034913"/>
                <a:gd name="connsiteX0" fmla="*/ 5610 w 209886"/>
                <a:gd name="connsiteY0" fmla="*/ 70122 h 3034913"/>
                <a:gd name="connsiteX1" fmla="*/ 209886 w 209886"/>
                <a:gd name="connsiteY1" fmla="*/ 0 h 3034913"/>
                <a:gd name="connsiteX2" fmla="*/ 198666 w 209886"/>
                <a:gd name="connsiteY2" fmla="*/ 3034913 h 3034913"/>
                <a:gd name="connsiteX3" fmla="*/ 0 w 209886"/>
                <a:gd name="connsiteY3" fmla="*/ 3034913 h 3034913"/>
                <a:gd name="connsiteX4" fmla="*/ 5610 w 209886"/>
                <a:gd name="connsiteY4" fmla="*/ 70122 h 3034913"/>
                <a:gd name="connsiteX0" fmla="*/ 5610 w 209886"/>
                <a:gd name="connsiteY0" fmla="*/ 70122 h 3034913"/>
                <a:gd name="connsiteX1" fmla="*/ 209886 w 209886"/>
                <a:gd name="connsiteY1" fmla="*/ 0 h 3034913"/>
                <a:gd name="connsiteX2" fmla="*/ 198666 w 209886"/>
                <a:gd name="connsiteY2" fmla="*/ 3034913 h 3034913"/>
                <a:gd name="connsiteX3" fmla="*/ 0 w 209886"/>
                <a:gd name="connsiteY3" fmla="*/ 3034913 h 3034913"/>
                <a:gd name="connsiteX4" fmla="*/ 5610 w 209886"/>
                <a:gd name="connsiteY4" fmla="*/ 70122 h 3034913"/>
                <a:gd name="connsiteX0" fmla="*/ 0 w 204276"/>
                <a:gd name="connsiteY0" fmla="*/ 70122 h 3034913"/>
                <a:gd name="connsiteX1" fmla="*/ 204276 w 204276"/>
                <a:gd name="connsiteY1" fmla="*/ 0 h 3034913"/>
                <a:gd name="connsiteX2" fmla="*/ 193056 w 204276"/>
                <a:gd name="connsiteY2" fmla="*/ 3034913 h 3034913"/>
                <a:gd name="connsiteX3" fmla="*/ 8415 w 204276"/>
                <a:gd name="connsiteY3" fmla="*/ 2922717 h 3034913"/>
                <a:gd name="connsiteX4" fmla="*/ 0 w 204276"/>
                <a:gd name="connsiteY4" fmla="*/ 70122 h 3034913"/>
                <a:gd name="connsiteX0" fmla="*/ 0 w 204276"/>
                <a:gd name="connsiteY0" fmla="*/ 70122 h 3034913"/>
                <a:gd name="connsiteX1" fmla="*/ 204276 w 204276"/>
                <a:gd name="connsiteY1" fmla="*/ 0 h 3034913"/>
                <a:gd name="connsiteX2" fmla="*/ 193056 w 204276"/>
                <a:gd name="connsiteY2" fmla="*/ 3034913 h 3034913"/>
                <a:gd name="connsiteX3" fmla="*/ 8415 w 204276"/>
                <a:gd name="connsiteY3" fmla="*/ 2922717 h 3034913"/>
                <a:gd name="connsiteX4" fmla="*/ 0 w 204276"/>
                <a:gd name="connsiteY4" fmla="*/ 70122 h 3034913"/>
                <a:gd name="connsiteX0" fmla="*/ 0 w 204276"/>
                <a:gd name="connsiteY0" fmla="*/ 70122 h 3026498"/>
                <a:gd name="connsiteX1" fmla="*/ 204276 w 204276"/>
                <a:gd name="connsiteY1" fmla="*/ 0 h 3026498"/>
                <a:gd name="connsiteX2" fmla="*/ 198666 w 204276"/>
                <a:gd name="connsiteY2" fmla="*/ 3026498 h 3026498"/>
                <a:gd name="connsiteX3" fmla="*/ 8415 w 204276"/>
                <a:gd name="connsiteY3" fmla="*/ 2922717 h 3026498"/>
                <a:gd name="connsiteX4" fmla="*/ 0 w 204276"/>
                <a:gd name="connsiteY4" fmla="*/ 70122 h 3026498"/>
                <a:gd name="connsiteX0" fmla="*/ 0 w 204276"/>
                <a:gd name="connsiteY0" fmla="*/ 70122 h 3034624"/>
                <a:gd name="connsiteX1" fmla="*/ 204276 w 204276"/>
                <a:gd name="connsiteY1" fmla="*/ 0 h 3034624"/>
                <a:gd name="connsiteX2" fmla="*/ 198666 w 204276"/>
                <a:gd name="connsiteY2" fmla="*/ 3026498 h 3034624"/>
                <a:gd name="connsiteX3" fmla="*/ 8415 w 204276"/>
                <a:gd name="connsiteY3" fmla="*/ 2922717 h 3034624"/>
                <a:gd name="connsiteX4" fmla="*/ 0 w 204276"/>
                <a:gd name="connsiteY4" fmla="*/ 70122 h 3034624"/>
                <a:gd name="connsiteX0" fmla="*/ 0 w 204276"/>
                <a:gd name="connsiteY0" fmla="*/ 70122 h 3032908"/>
                <a:gd name="connsiteX1" fmla="*/ 204276 w 204276"/>
                <a:gd name="connsiteY1" fmla="*/ 0 h 3032908"/>
                <a:gd name="connsiteX2" fmla="*/ 198666 w 204276"/>
                <a:gd name="connsiteY2" fmla="*/ 3026498 h 3032908"/>
                <a:gd name="connsiteX3" fmla="*/ 2805 w 204276"/>
                <a:gd name="connsiteY3" fmla="*/ 2905888 h 3032908"/>
                <a:gd name="connsiteX4" fmla="*/ 0 w 204276"/>
                <a:gd name="connsiteY4" fmla="*/ 70122 h 3032908"/>
                <a:gd name="connsiteX0" fmla="*/ 0 w 204276"/>
                <a:gd name="connsiteY0" fmla="*/ 70122 h 3010546"/>
                <a:gd name="connsiteX1" fmla="*/ 204276 w 204276"/>
                <a:gd name="connsiteY1" fmla="*/ 0 h 3010546"/>
                <a:gd name="connsiteX2" fmla="*/ 195861 w 204276"/>
                <a:gd name="connsiteY2" fmla="*/ 3001254 h 3010546"/>
                <a:gd name="connsiteX3" fmla="*/ 2805 w 204276"/>
                <a:gd name="connsiteY3" fmla="*/ 2905888 h 3010546"/>
                <a:gd name="connsiteX4" fmla="*/ 0 w 204276"/>
                <a:gd name="connsiteY4" fmla="*/ 70122 h 3010546"/>
                <a:gd name="connsiteX0" fmla="*/ 0 w 204276"/>
                <a:gd name="connsiteY0" fmla="*/ 70122 h 3032401"/>
                <a:gd name="connsiteX1" fmla="*/ 204276 w 204276"/>
                <a:gd name="connsiteY1" fmla="*/ 0 h 3032401"/>
                <a:gd name="connsiteX2" fmla="*/ 195861 w 204276"/>
                <a:gd name="connsiteY2" fmla="*/ 3001254 h 3032401"/>
                <a:gd name="connsiteX3" fmla="*/ 2805 w 204276"/>
                <a:gd name="connsiteY3" fmla="*/ 2905888 h 3032401"/>
                <a:gd name="connsiteX4" fmla="*/ 0 w 204276"/>
                <a:gd name="connsiteY4" fmla="*/ 70122 h 3032401"/>
                <a:gd name="connsiteX0" fmla="*/ 0 w 204276"/>
                <a:gd name="connsiteY0" fmla="*/ 70122 h 3036214"/>
                <a:gd name="connsiteX1" fmla="*/ 204276 w 204276"/>
                <a:gd name="connsiteY1" fmla="*/ 0 h 3036214"/>
                <a:gd name="connsiteX2" fmla="*/ 195861 w 204276"/>
                <a:gd name="connsiteY2" fmla="*/ 3001254 h 3036214"/>
                <a:gd name="connsiteX3" fmla="*/ 2805 w 204276"/>
                <a:gd name="connsiteY3" fmla="*/ 2905888 h 3036214"/>
                <a:gd name="connsiteX4" fmla="*/ 0 w 204276"/>
                <a:gd name="connsiteY4" fmla="*/ 70122 h 3036214"/>
                <a:gd name="connsiteX0" fmla="*/ 0 w 195861"/>
                <a:gd name="connsiteY0" fmla="*/ 72927 h 3039019"/>
                <a:gd name="connsiteX1" fmla="*/ 179031 w 195861"/>
                <a:gd name="connsiteY1" fmla="*/ 0 h 3039019"/>
                <a:gd name="connsiteX2" fmla="*/ 195861 w 195861"/>
                <a:gd name="connsiteY2" fmla="*/ 3004059 h 3039019"/>
                <a:gd name="connsiteX3" fmla="*/ 2805 w 195861"/>
                <a:gd name="connsiteY3" fmla="*/ 2908693 h 3039019"/>
                <a:gd name="connsiteX4" fmla="*/ 0 w 195861"/>
                <a:gd name="connsiteY4" fmla="*/ 72927 h 3039019"/>
                <a:gd name="connsiteX0" fmla="*/ 0 w 209885"/>
                <a:gd name="connsiteY0" fmla="*/ 72927 h 3039019"/>
                <a:gd name="connsiteX1" fmla="*/ 193055 w 209885"/>
                <a:gd name="connsiteY1" fmla="*/ 0 h 3039019"/>
                <a:gd name="connsiteX2" fmla="*/ 209885 w 209885"/>
                <a:gd name="connsiteY2" fmla="*/ 3004059 h 3039019"/>
                <a:gd name="connsiteX3" fmla="*/ 16829 w 209885"/>
                <a:gd name="connsiteY3" fmla="*/ 2908693 h 3039019"/>
                <a:gd name="connsiteX4" fmla="*/ 0 w 209885"/>
                <a:gd name="connsiteY4" fmla="*/ 72927 h 3039019"/>
                <a:gd name="connsiteX0" fmla="*/ 0 w 209885"/>
                <a:gd name="connsiteY0" fmla="*/ 72927 h 3036464"/>
                <a:gd name="connsiteX1" fmla="*/ 193055 w 209885"/>
                <a:gd name="connsiteY1" fmla="*/ 0 h 3036464"/>
                <a:gd name="connsiteX2" fmla="*/ 209885 w 209885"/>
                <a:gd name="connsiteY2" fmla="*/ 3004059 h 3036464"/>
                <a:gd name="connsiteX3" fmla="*/ 14024 w 209885"/>
                <a:gd name="connsiteY3" fmla="*/ 2897474 h 3036464"/>
                <a:gd name="connsiteX4" fmla="*/ 0 w 209885"/>
                <a:gd name="connsiteY4" fmla="*/ 72927 h 303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885" h="3036464">
                  <a:moveTo>
                    <a:pt x="0" y="72927"/>
                  </a:moveTo>
                  <a:cubicBezTo>
                    <a:pt x="58743" y="38333"/>
                    <a:pt x="120288" y="9349"/>
                    <a:pt x="193055" y="0"/>
                  </a:cubicBezTo>
                  <a:lnTo>
                    <a:pt x="209885" y="3004059"/>
                  </a:lnTo>
                  <a:cubicBezTo>
                    <a:pt x="103459" y="3078856"/>
                    <a:pt x="19472" y="3016215"/>
                    <a:pt x="14024" y="2897474"/>
                  </a:cubicBezTo>
                  <a:cubicBezTo>
                    <a:pt x="8414" y="1952219"/>
                    <a:pt x="5610" y="1018182"/>
                    <a:pt x="0" y="72927"/>
                  </a:cubicBezTo>
                  <a:close/>
                </a:path>
              </a:pathLst>
            </a:custGeom>
            <a:gradFill>
              <a:gsLst>
                <a:gs pos="98000">
                  <a:srgbClr val="FF0000"/>
                </a:gs>
                <a:gs pos="3000">
                  <a:srgbClr val="A20000"/>
                </a:gs>
              </a:gsLst>
              <a:lin ang="10800000" scaled="1"/>
            </a:gra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41" name="Rectangle 10"/>
            <p:cNvSpPr/>
            <p:nvPr/>
          </p:nvSpPr>
          <p:spPr>
            <a:xfrm>
              <a:off x="3925061" y="4764880"/>
              <a:ext cx="812234" cy="1217867"/>
            </a:xfrm>
            <a:custGeom>
              <a:avLst/>
              <a:gdLst>
                <a:gd name="connsiteX0" fmla="*/ 0 w 824141"/>
                <a:gd name="connsiteY0" fmla="*/ 0 h 1219200"/>
                <a:gd name="connsiteX1" fmla="*/ 824141 w 824141"/>
                <a:gd name="connsiteY1" fmla="*/ 0 h 1219200"/>
                <a:gd name="connsiteX2" fmla="*/ 824141 w 824141"/>
                <a:gd name="connsiteY2" fmla="*/ 1219200 h 1219200"/>
                <a:gd name="connsiteX3" fmla="*/ 0 w 824141"/>
                <a:gd name="connsiteY3" fmla="*/ 1219200 h 1219200"/>
                <a:gd name="connsiteX4" fmla="*/ 0 w 824141"/>
                <a:gd name="connsiteY4" fmla="*/ 0 h 1219200"/>
                <a:gd name="connsiteX0" fmla="*/ 0 w 824141"/>
                <a:gd name="connsiteY0" fmla="*/ 0 h 1245394"/>
                <a:gd name="connsiteX1" fmla="*/ 824141 w 824141"/>
                <a:gd name="connsiteY1" fmla="*/ 26194 h 1245394"/>
                <a:gd name="connsiteX2" fmla="*/ 824141 w 824141"/>
                <a:gd name="connsiteY2" fmla="*/ 1245394 h 1245394"/>
                <a:gd name="connsiteX3" fmla="*/ 0 w 824141"/>
                <a:gd name="connsiteY3" fmla="*/ 1245394 h 1245394"/>
                <a:gd name="connsiteX4" fmla="*/ 0 w 824141"/>
                <a:gd name="connsiteY4" fmla="*/ 0 h 1245394"/>
                <a:gd name="connsiteX0" fmla="*/ 0 w 824141"/>
                <a:gd name="connsiteY0" fmla="*/ 0 h 1245394"/>
                <a:gd name="connsiteX1" fmla="*/ 313565 w 824141"/>
                <a:gd name="connsiteY1" fmla="*/ 7144 h 1245394"/>
                <a:gd name="connsiteX2" fmla="*/ 824141 w 824141"/>
                <a:gd name="connsiteY2" fmla="*/ 26194 h 1245394"/>
                <a:gd name="connsiteX3" fmla="*/ 824141 w 824141"/>
                <a:gd name="connsiteY3" fmla="*/ 1245394 h 1245394"/>
                <a:gd name="connsiteX4" fmla="*/ 0 w 824141"/>
                <a:gd name="connsiteY4" fmla="*/ 1245394 h 1245394"/>
                <a:gd name="connsiteX5" fmla="*/ 0 w 824141"/>
                <a:gd name="connsiteY5" fmla="*/ 0 h 1245394"/>
                <a:gd name="connsiteX0" fmla="*/ 0 w 824141"/>
                <a:gd name="connsiteY0" fmla="*/ 0 h 1245394"/>
                <a:gd name="connsiteX1" fmla="*/ 313565 w 824141"/>
                <a:gd name="connsiteY1" fmla="*/ 7144 h 1245394"/>
                <a:gd name="connsiteX2" fmla="*/ 577884 w 824141"/>
                <a:gd name="connsiteY2" fmla="*/ 14288 h 1245394"/>
                <a:gd name="connsiteX3" fmla="*/ 824141 w 824141"/>
                <a:gd name="connsiteY3" fmla="*/ 26194 h 1245394"/>
                <a:gd name="connsiteX4" fmla="*/ 824141 w 824141"/>
                <a:gd name="connsiteY4" fmla="*/ 1245394 h 1245394"/>
                <a:gd name="connsiteX5" fmla="*/ 0 w 824141"/>
                <a:gd name="connsiteY5" fmla="*/ 1245394 h 1245394"/>
                <a:gd name="connsiteX6" fmla="*/ 0 w 824141"/>
                <a:gd name="connsiteY6" fmla="*/ 0 h 1245394"/>
                <a:gd name="connsiteX0" fmla="*/ 0 w 824141"/>
                <a:gd name="connsiteY0" fmla="*/ 0 h 1245394"/>
                <a:gd name="connsiteX1" fmla="*/ 313565 w 824141"/>
                <a:gd name="connsiteY1" fmla="*/ 7144 h 1245394"/>
                <a:gd name="connsiteX2" fmla="*/ 623127 w 824141"/>
                <a:gd name="connsiteY2" fmla="*/ 73819 h 1245394"/>
                <a:gd name="connsiteX3" fmla="*/ 824141 w 824141"/>
                <a:gd name="connsiteY3" fmla="*/ 26194 h 1245394"/>
                <a:gd name="connsiteX4" fmla="*/ 824141 w 824141"/>
                <a:gd name="connsiteY4" fmla="*/ 1245394 h 1245394"/>
                <a:gd name="connsiteX5" fmla="*/ 0 w 824141"/>
                <a:gd name="connsiteY5" fmla="*/ 1245394 h 1245394"/>
                <a:gd name="connsiteX6" fmla="*/ 0 w 824141"/>
                <a:gd name="connsiteY6" fmla="*/ 0 h 1245394"/>
                <a:gd name="connsiteX0" fmla="*/ 0 w 824141"/>
                <a:gd name="connsiteY0" fmla="*/ 0 h 1245394"/>
                <a:gd name="connsiteX1" fmla="*/ 313565 w 824141"/>
                <a:gd name="connsiteY1" fmla="*/ 7144 h 1245394"/>
                <a:gd name="connsiteX2" fmla="*/ 623127 w 824141"/>
                <a:gd name="connsiteY2" fmla="*/ 73819 h 1245394"/>
                <a:gd name="connsiteX3" fmla="*/ 819378 w 824141"/>
                <a:gd name="connsiteY3" fmla="*/ 14287 h 1245394"/>
                <a:gd name="connsiteX4" fmla="*/ 824141 w 824141"/>
                <a:gd name="connsiteY4" fmla="*/ 1245394 h 1245394"/>
                <a:gd name="connsiteX5" fmla="*/ 0 w 824141"/>
                <a:gd name="connsiteY5" fmla="*/ 1245394 h 1245394"/>
                <a:gd name="connsiteX6" fmla="*/ 0 w 824141"/>
                <a:gd name="connsiteY6" fmla="*/ 0 h 1245394"/>
                <a:gd name="connsiteX0" fmla="*/ 0 w 824141"/>
                <a:gd name="connsiteY0" fmla="*/ 0 h 1245394"/>
                <a:gd name="connsiteX1" fmla="*/ 189740 w 824141"/>
                <a:gd name="connsiteY1" fmla="*/ 73819 h 1245394"/>
                <a:gd name="connsiteX2" fmla="*/ 623127 w 824141"/>
                <a:gd name="connsiteY2" fmla="*/ 73819 h 1245394"/>
                <a:gd name="connsiteX3" fmla="*/ 819378 w 824141"/>
                <a:gd name="connsiteY3" fmla="*/ 14287 h 1245394"/>
                <a:gd name="connsiteX4" fmla="*/ 824141 w 824141"/>
                <a:gd name="connsiteY4" fmla="*/ 1245394 h 1245394"/>
                <a:gd name="connsiteX5" fmla="*/ 0 w 824141"/>
                <a:gd name="connsiteY5" fmla="*/ 1245394 h 1245394"/>
                <a:gd name="connsiteX6" fmla="*/ 0 w 824141"/>
                <a:gd name="connsiteY6" fmla="*/ 0 h 1245394"/>
                <a:gd name="connsiteX0" fmla="*/ 0 w 824141"/>
                <a:gd name="connsiteY0" fmla="*/ 0 h 1245394"/>
                <a:gd name="connsiteX1" fmla="*/ 189740 w 824141"/>
                <a:gd name="connsiteY1" fmla="*/ 73819 h 1245394"/>
                <a:gd name="connsiteX2" fmla="*/ 623127 w 824141"/>
                <a:gd name="connsiteY2" fmla="*/ 73819 h 1245394"/>
                <a:gd name="connsiteX3" fmla="*/ 819378 w 824141"/>
                <a:gd name="connsiteY3" fmla="*/ 14287 h 1245394"/>
                <a:gd name="connsiteX4" fmla="*/ 824141 w 824141"/>
                <a:gd name="connsiteY4" fmla="*/ 1245394 h 1245394"/>
                <a:gd name="connsiteX5" fmla="*/ 0 w 824141"/>
                <a:gd name="connsiteY5" fmla="*/ 1245394 h 1245394"/>
                <a:gd name="connsiteX6" fmla="*/ 0 w 824141"/>
                <a:gd name="connsiteY6" fmla="*/ 0 h 1245394"/>
                <a:gd name="connsiteX0" fmla="*/ 0 w 824141"/>
                <a:gd name="connsiteY0" fmla="*/ 0 h 1245394"/>
                <a:gd name="connsiteX1" fmla="*/ 189740 w 824141"/>
                <a:gd name="connsiteY1" fmla="*/ 73819 h 1245394"/>
                <a:gd name="connsiteX2" fmla="*/ 623127 w 824141"/>
                <a:gd name="connsiteY2" fmla="*/ 73819 h 1245394"/>
                <a:gd name="connsiteX3" fmla="*/ 819378 w 824141"/>
                <a:gd name="connsiteY3" fmla="*/ 14287 h 1245394"/>
                <a:gd name="connsiteX4" fmla="*/ 824141 w 824141"/>
                <a:gd name="connsiteY4" fmla="*/ 1245394 h 1245394"/>
                <a:gd name="connsiteX5" fmla="*/ 0 w 824141"/>
                <a:gd name="connsiteY5" fmla="*/ 1245394 h 1245394"/>
                <a:gd name="connsiteX6" fmla="*/ 0 w 824141"/>
                <a:gd name="connsiteY6" fmla="*/ 0 h 1245394"/>
                <a:gd name="connsiteX0" fmla="*/ 0 w 824141"/>
                <a:gd name="connsiteY0" fmla="*/ 0 h 1245394"/>
                <a:gd name="connsiteX1" fmla="*/ 189740 w 824141"/>
                <a:gd name="connsiteY1" fmla="*/ 73819 h 1245394"/>
                <a:gd name="connsiteX2" fmla="*/ 623127 w 824141"/>
                <a:gd name="connsiteY2" fmla="*/ 73819 h 1245394"/>
                <a:gd name="connsiteX3" fmla="*/ 819378 w 824141"/>
                <a:gd name="connsiteY3" fmla="*/ 14287 h 1245394"/>
                <a:gd name="connsiteX4" fmla="*/ 824141 w 824141"/>
                <a:gd name="connsiteY4" fmla="*/ 1245394 h 1245394"/>
                <a:gd name="connsiteX5" fmla="*/ 0 w 824141"/>
                <a:gd name="connsiteY5" fmla="*/ 1245394 h 1245394"/>
                <a:gd name="connsiteX6" fmla="*/ 0 w 824141"/>
                <a:gd name="connsiteY6" fmla="*/ 0 h 1245394"/>
                <a:gd name="connsiteX0" fmla="*/ 0 w 824141"/>
                <a:gd name="connsiteY0" fmla="*/ 0 h 1245394"/>
                <a:gd name="connsiteX1" fmla="*/ 189740 w 824141"/>
                <a:gd name="connsiteY1" fmla="*/ 73819 h 1245394"/>
                <a:gd name="connsiteX2" fmla="*/ 623127 w 824141"/>
                <a:gd name="connsiteY2" fmla="*/ 73819 h 1245394"/>
                <a:gd name="connsiteX3" fmla="*/ 819378 w 824141"/>
                <a:gd name="connsiteY3" fmla="*/ 14287 h 1245394"/>
                <a:gd name="connsiteX4" fmla="*/ 824141 w 824141"/>
                <a:gd name="connsiteY4" fmla="*/ 1245394 h 1245394"/>
                <a:gd name="connsiteX5" fmla="*/ 0 w 824141"/>
                <a:gd name="connsiteY5" fmla="*/ 1245394 h 1245394"/>
                <a:gd name="connsiteX6" fmla="*/ 0 w 824141"/>
                <a:gd name="connsiteY6" fmla="*/ 0 h 1245394"/>
                <a:gd name="connsiteX0" fmla="*/ 0 w 824141"/>
                <a:gd name="connsiteY0" fmla="*/ 0 h 1245394"/>
                <a:gd name="connsiteX1" fmla="*/ 189740 w 824141"/>
                <a:gd name="connsiteY1" fmla="*/ 73819 h 1245394"/>
                <a:gd name="connsiteX2" fmla="*/ 623127 w 824141"/>
                <a:gd name="connsiteY2" fmla="*/ 73819 h 1245394"/>
                <a:gd name="connsiteX3" fmla="*/ 816997 w 824141"/>
                <a:gd name="connsiteY3" fmla="*/ 4762 h 1245394"/>
                <a:gd name="connsiteX4" fmla="*/ 824141 w 824141"/>
                <a:gd name="connsiteY4" fmla="*/ 1245394 h 1245394"/>
                <a:gd name="connsiteX5" fmla="*/ 0 w 824141"/>
                <a:gd name="connsiteY5" fmla="*/ 1245394 h 1245394"/>
                <a:gd name="connsiteX6" fmla="*/ 0 w 824141"/>
                <a:gd name="connsiteY6" fmla="*/ 0 h 1245394"/>
                <a:gd name="connsiteX0" fmla="*/ 0 w 824141"/>
                <a:gd name="connsiteY0" fmla="*/ 0 h 1245394"/>
                <a:gd name="connsiteX1" fmla="*/ 189740 w 824141"/>
                <a:gd name="connsiteY1" fmla="*/ 73819 h 1245394"/>
                <a:gd name="connsiteX2" fmla="*/ 623127 w 824141"/>
                <a:gd name="connsiteY2" fmla="*/ 73819 h 1245394"/>
                <a:gd name="connsiteX3" fmla="*/ 816997 w 824141"/>
                <a:gd name="connsiteY3" fmla="*/ 4762 h 1245394"/>
                <a:gd name="connsiteX4" fmla="*/ 824141 w 824141"/>
                <a:gd name="connsiteY4" fmla="*/ 1245394 h 1245394"/>
                <a:gd name="connsiteX5" fmla="*/ 0 w 824141"/>
                <a:gd name="connsiteY5" fmla="*/ 1245394 h 1245394"/>
                <a:gd name="connsiteX6" fmla="*/ 0 w 824141"/>
                <a:gd name="connsiteY6" fmla="*/ 0 h 1245394"/>
                <a:gd name="connsiteX0" fmla="*/ 0 w 824141"/>
                <a:gd name="connsiteY0" fmla="*/ 0 h 1245394"/>
                <a:gd name="connsiteX1" fmla="*/ 189740 w 824141"/>
                <a:gd name="connsiteY1" fmla="*/ 73819 h 1245394"/>
                <a:gd name="connsiteX2" fmla="*/ 623127 w 824141"/>
                <a:gd name="connsiteY2" fmla="*/ 73819 h 1245394"/>
                <a:gd name="connsiteX3" fmla="*/ 816997 w 824141"/>
                <a:gd name="connsiteY3" fmla="*/ 4762 h 1245394"/>
                <a:gd name="connsiteX4" fmla="*/ 824141 w 824141"/>
                <a:gd name="connsiteY4" fmla="*/ 1245394 h 1245394"/>
                <a:gd name="connsiteX5" fmla="*/ 0 w 824141"/>
                <a:gd name="connsiteY5" fmla="*/ 1245394 h 1245394"/>
                <a:gd name="connsiteX6" fmla="*/ 0 w 824141"/>
                <a:gd name="connsiteY6" fmla="*/ 0 h 1245394"/>
                <a:gd name="connsiteX0" fmla="*/ 0 w 824141"/>
                <a:gd name="connsiteY0" fmla="*/ 0 h 1245394"/>
                <a:gd name="connsiteX1" fmla="*/ 189740 w 824141"/>
                <a:gd name="connsiteY1" fmla="*/ 73819 h 1245394"/>
                <a:gd name="connsiteX2" fmla="*/ 623127 w 824141"/>
                <a:gd name="connsiteY2" fmla="*/ 73819 h 1245394"/>
                <a:gd name="connsiteX3" fmla="*/ 816997 w 824141"/>
                <a:gd name="connsiteY3" fmla="*/ 4762 h 1245394"/>
                <a:gd name="connsiteX4" fmla="*/ 824141 w 824141"/>
                <a:gd name="connsiteY4" fmla="*/ 1245394 h 1245394"/>
                <a:gd name="connsiteX5" fmla="*/ 0 w 824141"/>
                <a:gd name="connsiteY5" fmla="*/ 1245394 h 1245394"/>
                <a:gd name="connsiteX6" fmla="*/ 0 w 824141"/>
                <a:gd name="connsiteY6" fmla="*/ 0 h 1245394"/>
                <a:gd name="connsiteX0" fmla="*/ 0 w 824141"/>
                <a:gd name="connsiteY0" fmla="*/ 0 h 1245394"/>
                <a:gd name="connsiteX1" fmla="*/ 189740 w 824141"/>
                <a:gd name="connsiteY1" fmla="*/ 73819 h 1245394"/>
                <a:gd name="connsiteX2" fmla="*/ 623127 w 824141"/>
                <a:gd name="connsiteY2" fmla="*/ 73819 h 1245394"/>
                <a:gd name="connsiteX3" fmla="*/ 816997 w 824141"/>
                <a:gd name="connsiteY3" fmla="*/ 4762 h 1245394"/>
                <a:gd name="connsiteX4" fmla="*/ 824141 w 824141"/>
                <a:gd name="connsiteY4" fmla="*/ 1245394 h 1245394"/>
                <a:gd name="connsiteX5" fmla="*/ 0 w 824141"/>
                <a:gd name="connsiteY5" fmla="*/ 1245394 h 1245394"/>
                <a:gd name="connsiteX6" fmla="*/ 0 w 824141"/>
                <a:gd name="connsiteY6" fmla="*/ 0 h 1245394"/>
                <a:gd name="connsiteX0" fmla="*/ 0 w 824141"/>
                <a:gd name="connsiteY0" fmla="*/ 0 h 1245394"/>
                <a:gd name="connsiteX1" fmla="*/ 189740 w 824141"/>
                <a:gd name="connsiteY1" fmla="*/ 73819 h 1245394"/>
                <a:gd name="connsiteX2" fmla="*/ 623127 w 824141"/>
                <a:gd name="connsiteY2" fmla="*/ 73819 h 1245394"/>
                <a:gd name="connsiteX3" fmla="*/ 816997 w 824141"/>
                <a:gd name="connsiteY3" fmla="*/ 4762 h 1245394"/>
                <a:gd name="connsiteX4" fmla="*/ 824141 w 824141"/>
                <a:gd name="connsiteY4" fmla="*/ 1245394 h 1245394"/>
                <a:gd name="connsiteX5" fmla="*/ 323850 w 824141"/>
                <a:gd name="connsiteY5" fmla="*/ 1200150 h 1245394"/>
                <a:gd name="connsiteX6" fmla="*/ 0 w 824141"/>
                <a:gd name="connsiteY6" fmla="*/ 0 h 1245394"/>
                <a:gd name="connsiteX0" fmla="*/ 0 w 817002"/>
                <a:gd name="connsiteY0" fmla="*/ 0 h 1200150"/>
                <a:gd name="connsiteX1" fmla="*/ 189740 w 817002"/>
                <a:gd name="connsiteY1" fmla="*/ 73819 h 1200150"/>
                <a:gd name="connsiteX2" fmla="*/ 623127 w 817002"/>
                <a:gd name="connsiteY2" fmla="*/ 73819 h 1200150"/>
                <a:gd name="connsiteX3" fmla="*/ 816997 w 817002"/>
                <a:gd name="connsiteY3" fmla="*/ 4762 h 1200150"/>
                <a:gd name="connsiteX4" fmla="*/ 497910 w 817002"/>
                <a:gd name="connsiteY4" fmla="*/ 1193006 h 1200150"/>
                <a:gd name="connsiteX5" fmla="*/ 323850 w 817002"/>
                <a:gd name="connsiteY5" fmla="*/ 1200150 h 1200150"/>
                <a:gd name="connsiteX6" fmla="*/ 0 w 817002"/>
                <a:gd name="connsiteY6" fmla="*/ 0 h 1200150"/>
                <a:gd name="connsiteX0" fmla="*/ 0 w 817003"/>
                <a:gd name="connsiteY0" fmla="*/ 0 h 1200150"/>
                <a:gd name="connsiteX1" fmla="*/ 189740 w 817003"/>
                <a:gd name="connsiteY1" fmla="*/ 73819 h 1200150"/>
                <a:gd name="connsiteX2" fmla="*/ 623127 w 817003"/>
                <a:gd name="connsiteY2" fmla="*/ 73819 h 1200150"/>
                <a:gd name="connsiteX3" fmla="*/ 816997 w 817003"/>
                <a:gd name="connsiteY3" fmla="*/ 4762 h 1200150"/>
                <a:gd name="connsiteX4" fmla="*/ 497910 w 817003"/>
                <a:gd name="connsiteY4" fmla="*/ 1193006 h 1200150"/>
                <a:gd name="connsiteX5" fmla="*/ 323850 w 817003"/>
                <a:gd name="connsiteY5" fmla="*/ 1200150 h 1200150"/>
                <a:gd name="connsiteX6" fmla="*/ 0 w 817003"/>
                <a:gd name="connsiteY6" fmla="*/ 0 h 1200150"/>
                <a:gd name="connsiteX0" fmla="*/ 0 w 816997"/>
                <a:gd name="connsiteY0" fmla="*/ 0 h 1200150"/>
                <a:gd name="connsiteX1" fmla="*/ 189740 w 816997"/>
                <a:gd name="connsiteY1" fmla="*/ 73819 h 1200150"/>
                <a:gd name="connsiteX2" fmla="*/ 623127 w 816997"/>
                <a:gd name="connsiteY2" fmla="*/ 73819 h 1200150"/>
                <a:gd name="connsiteX3" fmla="*/ 816997 w 816997"/>
                <a:gd name="connsiteY3" fmla="*/ 4762 h 1200150"/>
                <a:gd name="connsiteX4" fmla="*/ 497910 w 816997"/>
                <a:gd name="connsiteY4" fmla="*/ 1193006 h 1200150"/>
                <a:gd name="connsiteX5" fmla="*/ 323850 w 816997"/>
                <a:gd name="connsiteY5" fmla="*/ 1200150 h 1200150"/>
                <a:gd name="connsiteX6" fmla="*/ 0 w 816997"/>
                <a:gd name="connsiteY6" fmla="*/ 0 h 1200150"/>
                <a:gd name="connsiteX0" fmla="*/ 0 w 816997"/>
                <a:gd name="connsiteY0" fmla="*/ 0 h 1203072"/>
                <a:gd name="connsiteX1" fmla="*/ 189740 w 816997"/>
                <a:gd name="connsiteY1" fmla="*/ 73819 h 1203072"/>
                <a:gd name="connsiteX2" fmla="*/ 623127 w 816997"/>
                <a:gd name="connsiteY2" fmla="*/ 73819 h 1203072"/>
                <a:gd name="connsiteX3" fmla="*/ 816997 w 816997"/>
                <a:gd name="connsiteY3" fmla="*/ 4762 h 1203072"/>
                <a:gd name="connsiteX4" fmla="*/ 497910 w 816997"/>
                <a:gd name="connsiteY4" fmla="*/ 1193006 h 1203072"/>
                <a:gd name="connsiteX5" fmla="*/ 323850 w 816997"/>
                <a:gd name="connsiteY5" fmla="*/ 1200150 h 1203072"/>
                <a:gd name="connsiteX6" fmla="*/ 0 w 816997"/>
                <a:gd name="connsiteY6" fmla="*/ 0 h 1203072"/>
                <a:gd name="connsiteX0" fmla="*/ 0 w 816997"/>
                <a:gd name="connsiteY0" fmla="*/ 0 h 1208342"/>
                <a:gd name="connsiteX1" fmla="*/ 189740 w 816997"/>
                <a:gd name="connsiteY1" fmla="*/ 73819 h 1208342"/>
                <a:gd name="connsiteX2" fmla="*/ 623127 w 816997"/>
                <a:gd name="connsiteY2" fmla="*/ 73819 h 1208342"/>
                <a:gd name="connsiteX3" fmla="*/ 816997 w 816997"/>
                <a:gd name="connsiteY3" fmla="*/ 4762 h 1208342"/>
                <a:gd name="connsiteX4" fmla="*/ 497910 w 816997"/>
                <a:gd name="connsiteY4" fmla="*/ 1193006 h 1208342"/>
                <a:gd name="connsiteX5" fmla="*/ 323850 w 816997"/>
                <a:gd name="connsiteY5" fmla="*/ 1200150 h 1208342"/>
                <a:gd name="connsiteX6" fmla="*/ 0 w 816997"/>
                <a:gd name="connsiteY6" fmla="*/ 0 h 1208342"/>
                <a:gd name="connsiteX0" fmla="*/ 0 w 816997"/>
                <a:gd name="connsiteY0" fmla="*/ 0 h 1208342"/>
                <a:gd name="connsiteX1" fmla="*/ 189740 w 816997"/>
                <a:gd name="connsiteY1" fmla="*/ 73819 h 1208342"/>
                <a:gd name="connsiteX2" fmla="*/ 623127 w 816997"/>
                <a:gd name="connsiteY2" fmla="*/ 73819 h 1208342"/>
                <a:gd name="connsiteX3" fmla="*/ 816997 w 816997"/>
                <a:gd name="connsiteY3" fmla="*/ 4762 h 1208342"/>
                <a:gd name="connsiteX4" fmla="*/ 497910 w 816997"/>
                <a:gd name="connsiteY4" fmla="*/ 1193006 h 1208342"/>
                <a:gd name="connsiteX5" fmla="*/ 323850 w 816997"/>
                <a:gd name="connsiteY5" fmla="*/ 1200150 h 1208342"/>
                <a:gd name="connsiteX6" fmla="*/ 0 w 816997"/>
                <a:gd name="connsiteY6" fmla="*/ 0 h 1208342"/>
                <a:gd name="connsiteX0" fmla="*/ 0 w 816997"/>
                <a:gd name="connsiteY0" fmla="*/ 0 h 1208342"/>
                <a:gd name="connsiteX1" fmla="*/ 189740 w 816997"/>
                <a:gd name="connsiteY1" fmla="*/ 73819 h 1208342"/>
                <a:gd name="connsiteX2" fmla="*/ 623127 w 816997"/>
                <a:gd name="connsiteY2" fmla="*/ 73819 h 1208342"/>
                <a:gd name="connsiteX3" fmla="*/ 816997 w 816997"/>
                <a:gd name="connsiteY3" fmla="*/ 4762 h 1208342"/>
                <a:gd name="connsiteX4" fmla="*/ 497910 w 816997"/>
                <a:gd name="connsiteY4" fmla="*/ 1193006 h 1208342"/>
                <a:gd name="connsiteX5" fmla="*/ 323850 w 816997"/>
                <a:gd name="connsiteY5" fmla="*/ 1200150 h 1208342"/>
                <a:gd name="connsiteX6" fmla="*/ 0 w 816997"/>
                <a:gd name="connsiteY6" fmla="*/ 0 h 1208342"/>
                <a:gd name="connsiteX0" fmla="*/ 0 w 816997"/>
                <a:gd name="connsiteY0" fmla="*/ 0 h 1208342"/>
                <a:gd name="connsiteX1" fmla="*/ 189740 w 816997"/>
                <a:gd name="connsiteY1" fmla="*/ 73819 h 1208342"/>
                <a:gd name="connsiteX2" fmla="*/ 620746 w 816997"/>
                <a:gd name="connsiteY2" fmla="*/ 73819 h 1208342"/>
                <a:gd name="connsiteX3" fmla="*/ 816997 w 816997"/>
                <a:gd name="connsiteY3" fmla="*/ 4762 h 1208342"/>
                <a:gd name="connsiteX4" fmla="*/ 497910 w 816997"/>
                <a:gd name="connsiteY4" fmla="*/ 1193006 h 1208342"/>
                <a:gd name="connsiteX5" fmla="*/ 323850 w 816997"/>
                <a:gd name="connsiteY5" fmla="*/ 1200150 h 1208342"/>
                <a:gd name="connsiteX6" fmla="*/ 0 w 816997"/>
                <a:gd name="connsiteY6" fmla="*/ 0 h 1208342"/>
                <a:gd name="connsiteX0" fmla="*/ 0 w 814616"/>
                <a:gd name="connsiteY0" fmla="*/ 0 h 1217867"/>
                <a:gd name="connsiteX1" fmla="*/ 187359 w 814616"/>
                <a:gd name="connsiteY1" fmla="*/ 83344 h 1217867"/>
                <a:gd name="connsiteX2" fmla="*/ 618365 w 814616"/>
                <a:gd name="connsiteY2" fmla="*/ 83344 h 1217867"/>
                <a:gd name="connsiteX3" fmla="*/ 814616 w 814616"/>
                <a:gd name="connsiteY3" fmla="*/ 14287 h 1217867"/>
                <a:gd name="connsiteX4" fmla="*/ 495529 w 814616"/>
                <a:gd name="connsiteY4" fmla="*/ 1202531 h 1217867"/>
                <a:gd name="connsiteX5" fmla="*/ 321469 w 814616"/>
                <a:gd name="connsiteY5" fmla="*/ 1209675 h 1217867"/>
                <a:gd name="connsiteX6" fmla="*/ 0 w 814616"/>
                <a:gd name="connsiteY6" fmla="*/ 0 h 1217867"/>
                <a:gd name="connsiteX0" fmla="*/ 0 w 812234"/>
                <a:gd name="connsiteY0" fmla="*/ 0 h 1217867"/>
                <a:gd name="connsiteX1" fmla="*/ 187359 w 812234"/>
                <a:gd name="connsiteY1" fmla="*/ 83344 h 1217867"/>
                <a:gd name="connsiteX2" fmla="*/ 618365 w 812234"/>
                <a:gd name="connsiteY2" fmla="*/ 83344 h 1217867"/>
                <a:gd name="connsiteX3" fmla="*/ 812234 w 812234"/>
                <a:gd name="connsiteY3" fmla="*/ 2381 h 1217867"/>
                <a:gd name="connsiteX4" fmla="*/ 495529 w 812234"/>
                <a:gd name="connsiteY4" fmla="*/ 1202531 h 1217867"/>
                <a:gd name="connsiteX5" fmla="*/ 321469 w 812234"/>
                <a:gd name="connsiteY5" fmla="*/ 1209675 h 1217867"/>
                <a:gd name="connsiteX6" fmla="*/ 0 w 812234"/>
                <a:gd name="connsiteY6" fmla="*/ 0 h 1217867"/>
                <a:gd name="connsiteX0" fmla="*/ 0 w 812234"/>
                <a:gd name="connsiteY0" fmla="*/ 0 h 1217867"/>
                <a:gd name="connsiteX1" fmla="*/ 187359 w 812234"/>
                <a:gd name="connsiteY1" fmla="*/ 83344 h 1217867"/>
                <a:gd name="connsiteX2" fmla="*/ 618365 w 812234"/>
                <a:gd name="connsiteY2" fmla="*/ 83344 h 1217867"/>
                <a:gd name="connsiteX3" fmla="*/ 812234 w 812234"/>
                <a:gd name="connsiteY3" fmla="*/ 2381 h 1217867"/>
                <a:gd name="connsiteX4" fmla="*/ 495529 w 812234"/>
                <a:gd name="connsiteY4" fmla="*/ 1202531 h 1217867"/>
                <a:gd name="connsiteX5" fmla="*/ 321469 w 812234"/>
                <a:gd name="connsiteY5" fmla="*/ 1209675 h 1217867"/>
                <a:gd name="connsiteX6" fmla="*/ 0 w 812234"/>
                <a:gd name="connsiteY6" fmla="*/ 0 h 1217867"/>
                <a:gd name="connsiteX0" fmla="*/ 0 w 812234"/>
                <a:gd name="connsiteY0" fmla="*/ 0 h 1217867"/>
                <a:gd name="connsiteX1" fmla="*/ 187359 w 812234"/>
                <a:gd name="connsiteY1" fmla="*/ 83344 h 1217867"/>
                <a:gd name="connsiteX2" fmla="*/ 618365 w 812234"/>
                <a:gd name="connsiteY2" fmla="*/ 80963 h 1217867"/>
                <a:gd name="connsiteX3" fmla="*/ 812234 w 812234"/>
                <a:gd name="connsiteY3" fmla="*/ 2381 h 1217867"/>
                <a:gd name="connsiteX4" fmla="*/ 495529 w 812234"/>
                <a:gd name="connsiteY4" fmla="*/ 1202531 h 1217867"/>
                <a:gd name="connsiteX5" fmla="*/ 321469 w 812234"/>
                <a:gd name="connsiteY5" fmla="*/ 1209675 h 1217867"/>
                <a:gd name="connsiteX6" fmla="*/ 0 w 812234"/>
                <a:gd name="connsiteY6" fmla="*/ 0 h 1217867"/>
                <a:gd name="connsiteX0" fmla="*/ 0 w 812234"/>
                <a:gd name="connsiteY0" fmla="*/ 0 h 1217867"/>
                <a:gd name="connsiteX1" fmla="*/ 192122 w 812234"/>
                <a:gd name="connsiteY1" fmla="*/ 80963 h 1217867"/>
                <a:gd name="connsiteX2" fmla="*/ 618365 w 812234"/>
                <a:gd name="connsiteY2" fmla="*/ 80963 h 1217867"/>
                <a:gd name="connsiteX3" fmla="*/ 812234 w 812234"/>
                <a:gd name="connsiteY3" fmla="*/ 2381 h 1217867"/>
                <a:gd name="connsiteX4" fmla="*/ 495529 w 812234"/>
                <a:gd name="connsiteY4" fmla="*/ 1202531 h 1217867"/>
                <a:gd name="connsiteX5" fmla="*/ 321469 w 812234"/>
                <a:gd name="connsiteY5" fmla="*/ 1209675 h 1217867"/>
                <a:gd name="connsiteX6" fmla="*/ 0 w 812234"/>
                <a:gd name="connsiteY6" fmla="*/ 0 h 121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234" h="1217867">
                  <a:moveTo>
                    <a:pt x="0" y="0"/>
                  </a:moveTo>
                  <a:cubicBezTo>
                    <a:pt x="56103" y="138906"/>
                    <a:pt x="116968" y="108745"/>
                    <a:pt x="192122" y="80963"/>
                  </a:cubicBezTo>
                  <a:cubicBezTo>
                    <a:pt x="343727" y="200026"/>
                    <a:pt x="485809" y="166688"/>
                    <a:pt x="618365" y="80963"/>
                  </a:cubicBezTo>
                  <a:cubicBezTo>
                    <a:pt x="695688" y="134938"/>
                    <a:pt x="777772" y="84137"/>
                    <a:pt x="812234" y="2381"/>
                  </a:cubicBezTo>
                  <a:cubicBezTo>
                    <a:pt x="756672" y="184150"/>
                    <a:pt x="503466" y="1177925"/>
                    <a:pt x="495529" y="1202531"/>
                  </a:cubicBezTo>
                  <a:cubicBezTo>
                    <a:pt x="430365" y="1221580"/>
                    <a:pt x="369964" y="1221581"/>
                    <a:pt x="321469" y="120967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rgbClr val="FABA86"/>
                </a:gs>
                <a:gs pos="0">
                  <a:schemeClr val="accent6">
                    <a:lumMod val="40000"/>
                    <a:lumOff val="60000"/>
                  </a:schemeClr>
                </a:gs>
                <a:gs pos="30000">
                  <a:srgbClr val="FDEDDF"/>
                </a:gs>
                <a:gs pos="59000">
                  <a:schemeClr val="accent6">
                    <a:lumMod val="40000"/>
                    <a:lumOff val="60000"/>
                  </a:schemeClr>
                </a:gs>
                <a:gs pos="77000">
                  <a:schemeClr val="accent6">
                    <a:lumMod val="60000"/>
                    <a:lumOff val="40000"/>
                  </a:schemeClr>
                </a:gs>
              </a:gsLst>
              <a:lin ang="0" scaled="1"/>
            </a:gra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42" name="Rectangle 13"/>
            <p:cNvSpPr/>
            <p:nvPr/>
          </p:nvSpPr>
          <p:spPr>
            <a:xfrm rot="243469">
              <a:off x="4164025" y="5715055"/>
              <a:ext cx="318320" cy="516146"/>
            </a:xfrm>
            <a:custGeom>
              <a:avLst/>
              <a:gdLst>
                <a:gd name="connsiteX0" fmla="*/ 0 w 152400"/>
                <a:gd name="connsiteY0" fmla="*/ 0 h 265652"/>
                <a:gd name="connsiteX1" fmla="*/ 152400 w 152400"/>
                <a:gd name="connsiteY1" fmla="*/ 0 h 265652"/>
                <a:gd name="connsiteX2" fmla="*/ 152400 w 152400"/>
                <a:gd name="connsiteY2" fmla="*/ 265652 h 265652"/>
                <a:gd name="connsiteX3" fmla="*/ 0 w 152400"/>
                <a:gd name="connsiteY3" fmla="*/ 265652 h 265652"/>
                <a:gd name="connsiteX4" fmla="*/ 0 w 152400"/>
                <a:gd name="connsiteY4" fmla="*/ 0 h 265652"/>
                <a:gd name="connsiteX0" fmla="*/ 0 w 166687"/>
                <a:gd name="connsiteY0" fmla="*/ 0 h 275177"/>
                <a:gd name="connsiteX1" fmla="*/ 166687 w 166687"/>
                <a:gd name="connsiteY1" fmla="*/ 9525 h 275177"/>
                <a:gd name="connsiteX2" fmla="*/ 166687 w 166687"/>
                <a:gd name="connsiteY2" fmla="*/ 275177 h 275177"/>
                <a:gd name="connsiteX3" fmla="*/ 14287 w 166687"/>
                <a:gd name="connsiteY3" fmla="*/ 275177 h 275177"/>
                <a:gd name="connsiteX4" fmla="*/ 0 w 166687"/>
                <a:gd name="connsiteY4" fmla="*/ 0 h 275177"/>
                <a:gd name="connsiteX0" fmla="*/ 0 w 171449"/>
                <a:gd name="connsiteY0" fmla="*/ 7144 h 282321"/>
                <a:gd name="connsiteX1" fmla="*/ 171449 w 171449"/>
                <a:gd name="connsiteY1" fmla="*/ 0 h 282321"/>
                <a:gd name="connsiteX2" fmla="*/ 166687 w 171449"/>
                <a:gd name="connsiteY2" fmla="*/ 282321 h 282321"/>
                <a:gd name="connsiteX3" fmla="*/ 14287 w 171449"/>
                <a:gd name="connsiteY3" fmla="*/ 282321 h 282321"/>
                <a:gd name="connsiteX4" fmla="*/ 0 w 171449"/>
                <a:gd name="connsiteY4" fmla="*/ 7144 h 282321"/>
                <a:gd name="connsiteX0" fmla="*/ 0 w 171449"/>
                <a:gd name="connsiteY0" fmla="*/ 7144 h 282321"/>
                <a:gd name="connsiteX1" fmla="*/ 171449 w 171449"/>
                <a:gd name="connsiteY1" fmla="*/ 0 h 282321"/>
                <a:gd name="connsiteX2" fmla="*/ 166687 w 171449"/>
                <a:gd name="connsiteY2" fmla="*/ 282321 h 282321"/>
                <a:gd name="connsiteX3" fmla="*/ 14287 w 171449"/>
                <a:gd name="connsiteY3" fmla="*/ 282321 h 282321"/>
                <a:gd name="connsiteX4" fmla="*/ 0 w 171449"/>
                <a:gd name="connsiteY4" fmla="*/ 7144 h 282321"/>
                <a:gd name="connsiteX0" fmla="*/ 0 w 171449"/>
                <a:gd name="connsiteY0" fmla="*/ 7144 h 282321"/>
                <a:gd name="connsiteX1" fmla="*/ 171449 w 171449"/>
                <a:gd name="connsiteY1" fmla="*/ 0 h 282321"/>
                <a:gd name="connsiteX2" fmla="*/ 166687 w 171449"/>
                <a:gd name="connsiteY2" fmla="*/ 282321 h 282321"/>
                <a:gd name="connsiteX3" fmla="*/ 14287 w 171449"/>
                <a:gd name="connsiteY3" fmla="*/ 282321 h 282321"/>
                <a:gd name="connsiteX4" fmla="*/ 0 w 171449"/>
                <a:gd name="connsiteY4" fmla="*/ 7144 h 282321"/>
                <a:gd name="connsiteX0" fmla="*/ 0 w 171449"/>
                <a:gd name="connsiteY0" fmla="*/ 7144 h 282321"/>
                <a:gd name="connsiteX1" fmla="*/ 171449 w 171449"/>
                <a:gd name="connsiteY1" fmla="*/ 0 h 282321"/>
                <a:gd name="connsiteX2" fmla="*/ 166687 w 171449"/>
                <a:gd name="connsiteY2" fmla="*/ 282321 h 282321"/>
                <a:gd name="connsiteX3" fmla="*/ 57149 w 171449"/>
                <a:gd name="connsiteY3" fmla="*/ 241839 h 282321"/>
                <a:gd name="connsiteX4" fmla="*/ 0 w 171449"/>
                <a:gd name="connsiteY4" fmla="*/ 7144 h 282321"/>
                <a:gd name="connsiteX0" fmla="*/ 0 w 171449"/>
                <a:gd name="connsiteY0" fmla="*/ 7144 h 241839"/>
                <a:gd name="connsiteX1" fmla="*/ 171449 w 171449"/>
                <a:gd name="connsiteY1" fmla="*/ 0 h 241839"/>
                <a:gd name="connsiteX2" fmla="*/ 119062 w 171449"/>
                <a:gd name="connsiteY2" fmla="*/ 234696 h 241839"/>
                <a:gd name="connsiteX3" fmla="*/ 57149 w 171449"/>
                <a:gd name="connsiteY3" fmla="*/ 241839 h 241839"/>
                <a:gd name="connsiteX4" fmla="*/ 0 w 171449"/>
                <a:gd name="connsiteY4" fmla="*/ 7144 h 241839"/>
                <a:gd name="connsiteX0" fmla="*/ 0 w 171449"/>
                <a:gd name="connsiteY0" fmla="*/ 7144 h 241839"/>
                <a:gd name="connsiteX1" fmla="*/ 171449 w 171449"/>
                <a:gd name="connsiteY1" fmla="*/ 0 h 241839"/>
                <a:gd name="connsiteX2" fmla="*/ 119062 w 171449"/>
                <a:gd name="connsiteY2" fmla="*/ 234696 h 241839"/>
                <a:gd name="connsiteX3" fmla="*/ 57149 w 171449"/>
                <a:gd name="connsiteY3" fmla="*/ 241839 h 241839"/>
                <a:gd name="connsiteX4" fmla="*/ 0 w 171449"/>
                <a:gd name="connsiteY4" fmla="*/ 7144 h 241839"/>
                <a:gd name="connsiteX0" fmla="*/ 0 w 171449"/>
                <a:gd name="connsiteY0" fmla="*/ 7144 h 241839"/>
                <a:gd name="connsiteX1" fmla="*/ 171449 w 171449"/>
                <a:gd name="connsiteY1" fmla="*/ 0 h 241839"/>
                <a:gd name="connsiteX2" fmla="*/ 119062 w 171449"/>
                <a:gd name="connsiteY2" fmla="*/ 234696 h 241839"/>
                <a:gd name="connsiteX3" fmla="*/ 57149 w 171449"/>
                <a:gd name="connsiteY3" fmla="*/ 241839 h 241839"/>
                <a:gd name="connsiteX4" fmla="*/ 0 w 171449"/>
                <a:gd name="connsiteY4" fmla="*/ 7144 h 241839"/>
                <a:gd name="connsiteX0" fmla="*/ 0 w 171449"/>
                <a:gd name="connsiteY0" fmla="*/ 7144 h 241839"/>
                <a:gd name="connsiteX1" fmla="*/ 171449 w 171449"/>
                <a:gd name="connsiteY1" fmla="*/ 0 h 241839"/>
                <a:gd name="connsiteX2" fmla="*/ 119062 w 171449"/>
                <a:gd name="connsiteY2" fmla="*/ 234696 h 241839"/>
                <a:gd name="connsiteX3" fmla="*/ 57149 w 171449"/>
                <a:gd name="connsiteY3" fmla="*/ 241839 h 241839"/>
                <a:gd name="connsiteX4" fmla="*/ 0 w 171449"/>
                <a:gd name="connsiteY4" fmla="*/ 7144 h 241839"/>
                <a:gd name="connsiteX0" fmla="*/ 0 w 171449"/>
                <a:gd name="connsiteY0" fmla="*/ 7144 h 241839"/>
                <a:gd name="connsiteX1" fmla="*/ 171449 w 171449"/>
                <a:gd name="connsiteY1" fmla="*/ 0 h 241839"/>
                <a:gd name="connsiteX2" fmla="*/ 119062 w 171449"/>
                <a:gd name="connsiteY2" fmla="*/ 234696 h 241839"/>
                <a:gd name="connsiteX3" fmla="*/ 57149 w 171449"/>
                <a:gd name="connsiteY3" fmla="*/ 241839 h 241839"/>
                <a:gd name="connsiteX4" fmla="*/ 0 w 171449"/>
                <a:gd name="connsiteY4" fmla="*/ 7144 h 241839"/>
                <a:gd name="connsiteX0" fmla="*/ 0 w 171449"/>
                <a:gd name="connsiteY0" fmla="*/ 7144 h 241839"/>
                <a:gd name="connsiteX1" fmla="*/ 171449 w 171449"/>
                <a:gd name="connsiteY1" fmla="*/ 0 h 241839"/>
                <a:gd name="connsiteX2" fmla="*/ 107156 w 171449"/>
                <a:gd name="connsiteY2" fmla="*/ 237077 h 241839"/>
                <a:gd name="connsiteX3" fmla="*/ 57149 w 171449"/>
                <a:gd name="connsiteY3" fmla="*/ 241839 h 241839"/>
                <a:gd name="connsiteX4" fmla="*/ 0 w 171449"/>
                <a:gd name="connsiteY4" fmla="*/ 7144 h 241839"/>
                <a:gd name="connsiteX0" fmla="*/ 0 w 171449"/>
                <a:gd name="connsiteY0" fmla="*/ 7144 h 241839"/>
                <a:gd name="connsiteX1" fmla="*/ 171449 w 171449"/>
                <a:gd name="connsiteY1" fmla="*/ 0 h 241839"/>
                <a:gd name="connsiteX2" fmla="*/ 107156 w 171449"/>
                <a:gd name="connsiteY2" fmla="*/ 237077 h 241839"/>
                <a:gd name="connsiteX3" fmla="*/ 57149 w 171449"/>
                <a:gd name="connsiteY3" fmla="*/ 241839 h 241839"/>
                <a:gd name="connsiteX4" fmla="*/ 0 w 171449"/>
                <a:gd name="connsiteY4" fmla="*/ 7144 h 241839"/>
                <a:gd name="connsiteX0" fmla="*/ 0 w 171449"/>
                <a:gd name="connsiteY0" fmla="*/ 7144 h 241839"/>
                <a:gd name="connsiteX1" fmla="*/ 171449 w 171449"/>
                <a:gd name="connsiteY1" fmla="*/ 0 h 241839"/>
                <a:gd name="connsiteX2" fmla="*/ 107156 w 171449"/>
                <a:gd name="connsiteY2" fmla="*/ 237077 h 241839"/>
                <a:gd name="connsiteX3" fmla="*/ 57149 w 171449"/>
                <a:gd name="connsiteY3" fmla="*/ 241839 h 241839"/>
                <a:gd name="connsiteX4" fmla="*/ 0 w 171449"/>
                <a:gd name="connsiteY4" fmla="*/ 7144 h 241839"/>
                <a:gd name="connsiteX0" fmla="*/ 0 w 176211"/>
                <a:gd name="connsiteY0" fmla="*/ 4763 h 241839"/>
                <a:gd name="connsiteX1" fmla="*/ 176211 w 176211"/>
                <a:gd name="connsiteY1" fmla="*/ 0 h 241839"/>
                <a:gd name="connsiteX2" fmla="*/ 111918 w 176211"/>
                <a:gd name="connsiteY2" fmla="*/ 237077 h 241839"/>
                <a:gd name="connsiteX3" fmla="*/ 61911 w 176211"/>
                <a:gd name="connsiteY3" fmla="*/ 241839 h 241839"/>
                <a:gd name="connsiteX4" fmla="*/ 0 w 176211"/>
                <a:gd name="connsiteY4" fmla="*/ 4763 h 241839"/>
                <a:gd name="connsiteX0" fmla="*/ 0 w 176211"/>
                <a:gd name="connsiteY0" fmla="*/ 4763 h 237077"/>
                <a:gd name="connsiteX1" fmla="*/ 176211 w 176211"/>
                <a:gd name="connsiteY1" fmla="*/ 0 h 237077"/>
                <a:gd name="connsiteX2" fmla="*/ 111918 w 176211"/>
                <a:gd name="connsiteY2" fmla="*/ 237077 h 237077"/>
                <a:gd name="connsiteX3" fmla="*/ 76983 w 176211"/>
                <a:gd name="connsiteY3" fmla="*/ 236815 h 237077"/>
                <a:gd name="connsiteX4" fmla="*/ 0 w 176211"/>
                <a:gd name="connsiteY4" fmla="*/ 4763 h 237077"/>
                <a:gd name="connsiteX0" fmla="*/ 0 w 176211"/>
                <a:gd name="connsiteY0" fmla="*/ 4763 h 241136"/>
                <a:gd name="connsiteX1" fmla="*/ 176211 w 176211"/>
                <a:gd name="connsiteY1" fmla="*/ 0 h 241136"/>
                <a:gd name="connsiteX2" fmla="*/ 111918 w 176211"/>
                <a:gd name="connsiteY2" fmla="*/ 237077 h 241136"/>
                <a:gd name="connsiteX3" fmla="*/ 76983 w 176211"/>
                <a:gd name="connsiteY3" fmla="*/ 236815 h 241136"/>
                <a:gd name="connsiteX4" fmla="*/ 0 w 176211"/>
                <a:gd name="connsiteY4" fmla="*/ 4763 h 241136"/>
                <a:gd name="connsiteX0" fmla="*/ 0 w 176211"/>
                <a:gd name="connsiteY0" fmla="*/ 4763 h 244090"/>
                <a:gd name="connsiteX1" fmla="*/ 176211 w 176211"/>
                <a:gd name="connsiteY1" fmla="*/ 0 h 244090"/>
                <a:gd name="connsiteX2" fmla="*/ 111918 w 176211"/>
                <a:gd name="connsiteY2" fmla="*/ 237077 h 244090"/>
                <a:gd name="connsiteX3" fmla="*/ 76983 w 176211"/>
                <a:gd name="connsiteY3" fmla="*/ 236815 h 244090"/>
                <a:gd name="connsiteX4" fmla="*/ 0 w 176211"/>
                <a:gd name="connsiteY4" fmla="*/ 4763 h 244090"/>
                <a:gd name="connsiteX0" fmla="*/ 0 w 176211"/>
                <a:gd name="connsiteY0" fmla="*/ 4763 h 246928"/>
                <a:gd name="connsiteX1" fmla="*/ 176211 w 176211"/>
                <a:gd name="connsiteY1" fmla="*/ 0 h 246928"/>
                <a:gd name="connsiteX2" fmla="*/ 111918 w 176211"/>
                <a:gd name="connsiteY2" fmla="*/ 237077 h 246928"/>
                <a:gd name="connsiteX3" fmla="*/ 76983 w 176211"/>
                <a:gd name="connsiteY3" fmla="*/ 236815 h 246928"/>
                <a:gd name="connsiteX4" fmla="*/ 0 w 176211"/>
                <a:gd name="connsiteY4" fmla="*/ 4763 h 246928"/>
                <a:gd name="connsiteX0" fmla="*/ 0 w 176211"/>
                <a:gd name="connsiteY0" fmla="*/ 4763 h 246928"/>
                <a:gd name="connsiteX1" fmla="*/ 176211 w 176211"/>
                <a:gd name="connsiteY1" fmla="*/ 0 h 246928"/>
                <a:gd name="connsiteX2" fmla="*/ 111918 w 176211"/>
                <a:gd name="connsiteY2" fmla="*/ 237077 h 246928"/>
                <a:gd name="connsiteX3" fmla="*/ 76983 w 176211"/>
                <a:gd name="connsiteY3" fmla="*/ 236815 h 246928"/>
                <a:gd name="connsiteX4" fmla="*/ 0 w 176211"/>
                <a:gd name="connsiteY4" fmla="*/ 4763 h 246928"/>
                <a:gd name="connsiteX0" fmla="*/ 0 w 176211"/>
                <a:gd name="connsiteY0" fmla="*/ 4763 h 247724"/>
                <a:gd name="connsiteX1" fmla="*/ 176211 w 176211"/>
                <a:gd name="connsiteY1" fmla="*/ 0 h 247724"/>
                <a:gd name="connsiteX2" fmla="*/ 111918 w 176211"/>
                <a:gd name="connsiteY2" fmla="*/ 237077 h 247724"/>
                <a:gd name="connsiteX3" fmla="*/ 76983 w 176211"/>
                <a:gd name="connsiteY3" fmla="*/ 236815 h 247724"/>
                <a:gd name="connsiteX4" fmla="*/ 0 w 176211"/>
                <a:gd name="connsiteY4" fmla="*/ 4763 h 247724"/>
                <a:gd name="connsiteX0" fmla="*/ 0 w 178592"/>
                <a:gd name="connsiteY0" fmla="*/ 4763 h 247724"/>
                <a:gd name="connsiteX1" fmla="*/ 178592 w 178592"/>
                <a:gd name="connsiteY1" fmla="*/ 0 h 247724"/>
                <a:gd name="connsiteX2" fmla="*/ 114299 w 178592"/>
                <a:gd name="connsiteY2" fmla="*/ 237077 h 247724"/>
                <a:gd name="connsiteX3" fmla="*/ 79364 w 178592"/>
                <a:gd name="connsiteY3" fmla="*/ 236815 h 247724"/>
                <a:gd name="connsiteX4" fmla="*/ 0 w 178592"/>
                <a:gd name="connsiteY4" fmla="*/ 4763 h 247724"/>
                <a:gd name="connsiteX0" fmla="*/ 0 w 173830"/>
                <a:gd name="connsiteY0" fmla="*/ 4763 h 247724"/>
                <a:gd name="connsiteX1" fmla="*/ 173830 w 173830"/>
                <a:gd name="connsiteY1" fmla="*/ 0 h 247724"/>
                <a:gd name="connsiteX2" fmla="*/ 114299 w 173830"/>
                <a:gd name="connsiteY2" fmla="*/ 237077 h 247724"/>
                <a:gd name="connsiteX3" fmla="*/ 79364 w 173830"/>
                <a:gd name="connsiteY3" fmla="*/ 236815 h 247724"/>
                <a:gd name="connsiteX4" fmla="*/ 0 w 173830"/>
                <a:gd name="connsiteY4" fmla="*/ 4763 h 247724"/>
                <a:gd name="connsiteX0" fmla="*/ 0 w 173830"/>
                <a:gd name="connsiteY0" fmla="*/ 4763 h 247724"/>
                <a:gd name="connsiteX1" fmla="*/ 173830 w 173830"/>
                <a:gd name="connsiteY1" fmla="*/ 0 h 247724"/>
                <a:gd name="connsiteX2" fmla="*/ 114299 w 173830"/>
                <a:gd name="connsiteY2" fmla="*/ 237077 h 247724"/>
                <a:gd name="connsiteX3" fmla="*/ 79364 w 173830"/>
                <a:gd name="connsiteY3" fmla="*/ 236815 h 247724"/>
                <a:gd name="connsiteX4" fmla="*/ 0 w 173830"/>
                <a:gd name="connsiteY4" fmla="*/ 4763 h 247724"/>
                <a:gd name="connsiteX0" fmla="*/ 0 w 173830"/>
                <a:gd name="connsiteY0" fmla="*/ 4763 h 246471"/>
                <a:gd name="connsiteX1" fmla="*/ 173830 w 173830"/>
                <a:gd name="connsiteY1" fmla="*/ 0 h 246471"/>
                <a:gd name="connsiteX2" fmla="*/ 114299 w 173830"/>
                <a:gd name="connsiteY2" fmla="*/ 237077 h 246471"/>
                <a:gd name="connsiteX3" fmla="*/ 72220 w 173830"/>
                <a:gd name="connsiteY3" fmla="*/ 234434 h 246471"/>
                <a:gd name="connsiteX4" fmla="*/ 0 w 173830"/>
                <a:gd name="connsiteY4" fmla="*/ 4763 h 246471"/>
                <a:gd name="connsiteX0" fmla="*/ 0 w 173830"/>
                <a:gd name="connsiteY0" fmla="*/ 4763 h 245342"/>
                <a:gd name="connsiteX1" fmla="*/ 173830 w 173830"/>
                <a:gd name="connsiteY1" fmla="*/ 0 h 245342"/>
                <a:gd name="connsiteX2" fmla="*/ 111917 w 173830"/>
                <a:gd name="connsiteY2" fmla="*/ 234695 h 245342"/>
                <a:gd name="connsiteX3" fmla="*/ 72220 w 173830"/>
                <a:gd name="connsiteY3" fmla="*/ 234434 h 245342"/>
                <a:gd name="connsiteX4" fmla="*/ 0 w 173830"/>
                <a:gd name="connsiteY4" fmla="*/ 4763 h 24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30" h="245342">
                  <a:moveTo>
                    <a:pt x="0" y="4763"/>
                  </a:moveTo>
                  <a:cubicBezTo>
                    <a:pt x="52388" y="14289"/>
                    <a:pt x="104773" y="21431"/>
                    <a:pt x="173830" y="0"/>
                  </a:cubicBezTo>
                  <a:cubicBezTo>
                    <a:pt x="141287" y="96487"/>
                    <a:pt x="127792" y="192976"/>
                    <a:pt x="111917" y="234695"/>
                  </a:cubicBezTo>
                  <a:cubicBezTo>
                    <a:pt x="100273" y="246514"/>
                    <a:pt x="88628" y="251189"/>
                    <a:pt x="72220" y="234434"/>
                  </a:cubicBezTo>
                  <a:lnTo>
                    <a:pt x="0" y="4763"/>
                  </a:lnTo>
                  <a:close/>
                </a:path>
              </a:pathLst>
            </a:custGeom>
            <a:gradFill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  <a:gs pos="4100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</p:grpSp>
      <p:grpSp>
        <p:nvGrpSpPr>
          <p:cNvPr id="44" name="Group 93"/>
          <p:cNvGrpSpPr/>
          <p:nvPr/>
        </p:nvGrpSpPr>
        <p:grpSpPr>
          <a:xfrm rot="2755873">
            <a:off x="3083782" y="4639106"/>
            <a:ext cx="240149" cy="1236548"/>
            <a:chOff x="3876481" y="477957"/>
            <a:chExt cx="905245" cy="5753244"/>
          </a:xfrm>
        </p:grpSpPr>
        <p:sp>
          <p:nvSpPr>
            <p:cNvPr id="46" name="Rectangle 3"/>
            <p:cNvSpPr/>
            <p:nvPr/>
          </p:nvSpPr>
          <p:spPr>
            <a:xfrm>
              <a:off x="4022506" y="477957"/>
              <a:ext cx="622467" cy="516983"/>
            </a:xfrm>
            <a:custGeom>
              <a:avLst/>
              <a:gdLst>
                <a:gd name="connsiteX0" fmla="*/ 0 w 914400"/>
                <a:gd name="connsiteY0" fmla="*/ 0 h 533400"/>
                <a:gd name="connsiteX1" fmla="*/ 914400 w 914400"/>
                <a:gd name="connsiteY1" fmla="*/ 0 h 533400"/>
                <a:gd name="connsiteX2" fmla="*/ 914400 w 914400"/>
                <a:gd name="connsiteY2" fmla="*/ 533400 h 533400"/>
                <a:gd name="connsiteX3" fmla="*/ 0 w 914400"/>
                <a:gd name="connsiteY3" fmla="*/ 533400 h 533400"/>
                <a:gd name="connsiteX4" fmla="*/ 0 w 914400"/>
                <a:gd name="connsiteY4" fmla="*/ 0 h 533400"/>
                <a:gd name="connsiteX0" fmla="*/ 0 w 914400"/>
                <a:gd name="connsiteY0" fmla="*/ 0 h 559158"/>
                <a:gd name="connsiteX1" fmla="*/ 914400 w 914400"/>
                <a:gd name="connsiteY1" fmla="*/ 0 h 559158"/>
                <a:gd name="connsiteX2" fmla="*/ 914400 w 914400"/>
                <a:gd name="connsiteY2" fmla="*/ 533400 h 559158"/>
                <a:gd name="connsiteX3" fmla="*/ 32197 w 914400"/>
                <a:gd name="connsiteY3" fmla="*/ 559158 h 559158"/>
                <a:gd name="connsiteX4" fmla="*/ 0 w 914400"/>
                <a:gd name="connsiteY4" fmla="*/ 0 h 559158"/>
                <a:gd name="connsiteX0" fmla="*/ 6439 w 882203"/>
                <a:gd name="connsiteY0" fmla="*/ 180304 h 559158"/>
                <a:gd name="connsiteX1" fmla="*/ 882203 w 882203"/>
                <a:gd name="connsiteY1" fmla="*/ 0 h 559158"/>
                <a:gd name="connsiteX2" fmla="*/ 882203 w 882203"/>
                <a:gd name="connsiteY2" fmla="*/ 533400 h 559158"/>
                <a:gd name="connsiteX3" fmla="*/ 0 w 882203"/>
                <a:gd name="connsiteY3" fmla="*/ 559158 h 559158"/>
                <a:gd name="connsiteX4" fmla="*/ 6439 w 882203"/>
                <a:gd name="connsiteY4" fmla="*/ 180304 h 559158"/>
                <a:gd name="connsiteX0" fmla="*/ 6439 w 882203"/>
                <a:gd name="connsiteY0" fmla="*/ 19318 h 398172"/>
                <a:gd name="connsiteX1" fmla="*/ 830687 w 882203"/>
                <a:gd name="connsiteY1" fmla="*/ 0 h 398172"/>
                <a:gd name="connsiteX2" fmla="*/ 882203 w 882203"/>
                <a:gd name="connsiteY2" fmla="*/ 372414 h 398172"/>
                <a:gd name="connsiteX3" fmla="*/ 0 w 882203"/>
                <a:gd name="connsiteY3" fmla="*/ 398172 h 398172"/>
                <a:gd name="connsiteX4" fmla="*/ 6439 w 882203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59535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85293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85293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85293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56072 h 534926"/>
                <a:gd name="connsiteX1" fmla="*/ 830687 w 830687"/>
                <a:gd name="connsiteY1" fmla="*/ 136754 h 534926"/>
                <a:gd name="connsiteX2" fmla="*/ 824248 w 830687"/>
                <a:gd name="connsiteY2" fmla="*/ 522047 h 534926"/>
                <a:gd name="connsiteX3" fmla="*/ 0 w 830687"/>
                <a:gd name="connsiteY3" fmla="*/ 534926 h 534926"/>
                <a:gd name="connsiteX4" fmla="*/ 6439 w 830687"/>
                <a:gd name="connsiteY4" fmla="*/ 156072 h 534926"/>
                <a:gd name="connsiteX0" fmla="*/ 6439 w 830687"/>
                <a:gd name="connsiteY0" fmla="*/ 186011 h 564865"/>
                <a:gd name="connsiteX1" fmla="*/ 830687 w 830687"/>
                <a:gd name="connsiteY1" fmla="*/ 166693 h 564865"/>
                <a:gd name="connsiteX2" fmla="*/ 824248 w 830687"/>
                <a:gd name="connsiteY2" fmla="*/ 551986 h 564865"/>
                <a:gd name="connsiteX3" fmla="*/ 0 w 830687"/>
                <a:gd name="connsiteY3" fmla="*/ 564865 h 564865"/>
                <a:gd name="connsiteX4" fmla="*/ 6439 w 830687"/>
                <a:gd name="connsiteY4" fmla="*/ 186011 h 564865"/>
                <a:gd name="connsiteX0" fmla="*/ 6439 w 830687"/>
                <a:gd name="connsiteY0" fmla="*/ 172023 h 550877"/>
                <a:gd name="connsiteX1" fmla="*/ 830687 w 830687"/>
                <a:gd name="connsiteY1" fmla="*/ 152705 h 550877"/>
                <a:gd name="connsiteX2" fmla="*/ 824248 w 830687"/>
                <a:gd name="connsiteY2" fmla="*/ 537998 h 550877"/>
                <a:gd name="connsiteX3" fmla="*/ 0 w 830687"/>
                <a:gd name="connsiteY3" fmla="*/ 550877 h 550877"/>
                <a:gd name="connsiteX4" fmla="*/ 6439 w 830687"/>
                <a:gd name="connsiteY4" fmla="*/ 172023 h 550877"/>
                <a:gd name="connsiteX0" fmla="*/ 6439 w 830687"/>
                <a:gd name="connsiteY0" fmla="*/ 175731 h 554585"/>
                <a:gd name="connsiteX1" fmla="*/ 830687 w 830687"/>
                <a:gd name="connsiteY1" fmla="*/ 156413 h 554585"/>
                <a:gd name="connsiteX2" fmla="*/ 824248 w 830687"/>
                <a:gd name="connsiteY2" fmla="*/ 541706 h 554585"/>
                <a:gd name="connsiteX3" fmla="*/ 0 w 830687"/>
                <a:gd name="connsiteY3" fmla="*/ 554585 h 554585"/>
                <a:gd name="connsiteX4" fmla="*/ 6439 w 830687"/>
                <a:gd name="connsiteY4" fmla="*/ 175731 h 554585"/>
                <a:gd name="connsiteX0" fmla="*/ 6439 w 830687"/>
                <a:gd name="connsiteY0" fmla="*/ 156436 h 535290"/>
                <a:gd name="connsiteX1" fmla="*/ 830687 w 830687"/>
                <a:gd name="connsiteY1" fmla="*/ 137118 h 535290"/>
                <a:gd name="connsiteX2" fmla="*/ 824248 w 830687"/>
                <a:gd name="connsiteY2" fmla="*/ 522411 h 535290"/>
                <a:gd name="connsiteX3" fmla="*/ 0 w 830687"/>
                <a:gd name="connsiteY3" fmla="*/ 535290 h 535290"/>
                <a:gd name="connsiteX4" fmla="*/ 6439 w 830687"/>
                <a:gd name="connsiteY4" fmla="*/ 156436 h 535290"/>
                <a:gd name="connsiteX0" fmla="*/ 6439 w 830687"/>
                <a:gd name="connsiteY0" fmla="*/ 168670 h 547524"/>
                <a:gd name="connsiteX1" fmla="*/ 830687 w 830687"/>
                <a:gd name="connsiteY1" fmla="*/ 149352 h 547524"/>
                <a:gd name="connsiteX2" fmla="*/ 824248 w 830687"/>
                <a:gd name="connsiteY2" fmla="*/ 534645 h 547524"/>
                <a:gd name="connsiteX3" fmla="*/ 0 w 830687"/>
                <a:gd name="connsiteY3" fmla="*/ 547524 h 547524"/>
                <a:gd name="connsiteX4" fmla="*/ 6439 w 830687"/>
                <a:gd name="connsiteY4" fmla="*/ 168670 h 547524"/>
                <a:gd name="connsiteX0" fmla="*/ 6439 w 830687"/>
                <a:gd name="connsiteY0" fmla="*/ 177329 h 556183"/>
                <a:gd name="connsiteX1" fmla="*/ 830687 w 830687"/>
                <a:gd name="connsiteY1" fmla="*/ 158011 h 556183"/>
                <a:gd name="connsiteX2" fmla="*/ 824248 w 830687"/>
                <a:gd name="connsiteY2" fmla="*/ 543304 h 556183"/>
                <a:gd name="connsiteX3" fmla="*/ 0 w 830687"/>
                <a:gd name="connsiteY3" fmla="*/ 556183 h 556183"/>
                <a:gd name="connsiteX4" fmla="*/ 6439 w 830687"/>
                <a:gd name="connsiteY4" fmla="*/ 177329 h 556183"/>
                <a:gd name="connsiteX0" fmla="*/ 6439 w 830687"/>
                <a:gd name="connsiteY0" fmla="*/ 180962 h 559816"/>
                <a:gd name="connsiteX1" fmla="*/ 830687 w 830687"/>
                <a:gd name="connsiteY1" fmla="*/ 155204 h 559816"/>
                <a:gd name="connsiteX2" fmla="*/ 824248 w 830687"/>
                <a:gd name="connsiteY2" fmla="*/ 546937 h 559816"/>
                <a:gd name="connsiteX3" fmla="*/ 0 w 830687"/>
                <a:gd name="connsiteY3" fmla="*/ 559816 h 559816"/>
                <a:gd name="connsiteX4" fmla="*/ 6439 w 830687"/>
                <a:gd name="connsiteY4" fmla="*/ 180962 h 55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0687" h="559816">
                  <a:moveTo>
                    <a:pt x="6439" y="180962"/>
                  </a:moveTo>
                  <a:cubicBezTo>
                    <a:pt x="23611" y="-25100"/>
                    <a:pt x="671848" y="-83055"/>
                    <a:pt x="830687" y="155204"/>
                  </a:cubicBezTo>
                  <a:lnTo>
                    <a:pt x="824248" y="546937"/>
                  </a:lnTo>
                  <a:cubicBezTo>
                    <a:pt x="530180" y="390244"/>
                    <a:pt x="184597" y="452492"/>
                    <a:pt x="0" y="559816"/>
                  </a:cubicBezTo>
                  <a:lnTo>
                    <a:pt x="6439" y="180962"/>
                  </a:lnTo>
                  <a:close/>
                </a:path>
              </a:pathLst>
            </a:custGeom>
            <a:gradFill>
              <a:gsLst>
                <a:gs pos="92000">
                  <a:srgbClr val="FF5050"/>
                </a:gs>
                <a:gs pos="99000">
                  <a:srgbClr val="CC0000"/>
                </a:gs>
                <a:gs pos="0">
                  <a:srgbClr val="CC0000"/>
                </a:gs>
                <a:gs pos="30000">
                  <a:srgbClr val="FF5050"/>
                </a:gs>
                <a:gs pos="64000">
                  <a:srgbClr val="990000"/>
                </a:gs>
                <a:gs pos="82000">
                  <a:srgbClr val="CC0000"/>
                </a:gs>
              </a:gsLst>
              <a:lin ang="0" scaled="1"/>
            </a:gra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47" name="Rectangle 3"/>
            <p:cNvSpPr/>
            <p:nvPr/>
          </p:nvSpPr>
          <p:spPr>
            <a:xfrm>
              <a:off x="3916346" y="902448"/>
              <a:ext cx="830474" cy="200089"/>
            </a:xfrm>
            <a:custGeom>
              <a:avLst/>
              <a:gdLst>
                <a:gd name="connsiteX0" fmla="*/ 0 w 914400"/>
                <a:gd name="connsiteY0" fmla="*/ 0 h 533400"/>
                <a:gd name="connsiteX1" fmla="*/ 914400 w 914400"/>
                <a:gd name="connsiteY1" fmla="*/ 0 h 533400"/>
                <a:gd name="connsiteX2" fmla="*/ 914400 w 914400"/>
                <a:gd name="connsiteY2" fmla="*/ 533400 h 533400"/>
                <a:gd name="connsiteX3" fmla="*/ 0 w 914400"/>
                <a:gd name="connsiteY3" fmla="*/ 533400 h 533400"/>
                <a:gd name="connsiteX4" fmla="*/ 0 w 914400"/>
                <a:gd name="connsiteY4" fmla="*/ 0 h 533400"/>
                <a:gd name="connsiteX0" fmla="*/ 0 w 914400"/>
                <a:gd name="connsiteY0" fmla="*/ 0 h 559158"/>
                <a:gd name="connsiteX1" fmla="*/ 914400 w 914400"/>
                <a:gd name="connsiteY1" fmla="*/ 0 h 559158"/>
                <a:gd name="connsiteX2" fmla="*/ 914400 w 914400"/>
                <a:gd name="connsiteY2" fmla="*/ 533400 h 559158"/>
                <a:gd name="connsiteX3" fmla="*/ 32197 w 914400"/>
                <a:gd name="connsiteY3" fmla="*/ 559158 h 559158"/>
                <a:gd name="connsiteX4" fmla="*/ 0 w 914400"/>
                <a:gd name="connsiteY4" fmla="*/ 0 h 559158"/>
                <a:gd name="connsiteX0" fmla="*/ 6439 w 882203"/>
                <a:gd name="connsiteY0" fmla="*/ 180304 h 559158"/>
                <a:gd name="connsiteX1" fmla="*/ 882203 w 882203"/>
                <a:gd name="connsiteY1" fmla="*/ 0 h 559158"/>
                <a:gd name="connsiteX2" fmla="*/ 882203 w 882203"/>
                <a:gd name="connsiteY2" fmla="*/ 533400 h 559158"/>
                <a:gd name="connsiteX3" fmla="*/ 0 w 882203"/>
                <a:gd name="connsiteY3" fmla="*/ 559158 h 559158"/>
                <a:gd name="connsiteX4" fmla="*/ 6439 w 882203"/>
                <a:gd name="connsiteY4" fmla="*/ 180304 h 559158"/>
                <a:gd name="connsiteX0" fmla="*/ 6439 w 882203"/>
                <a:gd name="connsiteY0" fmla="*/ 19318 h 398172"/>
                <a:gd name="connsiteX1" fmla="*/ 830687 w 882203"/>
                <a:gd name="connsiteY1" fmla="*/ 0 h 398172"/>
                <a:gd name="connsiteX2" fmla="*/ 882203 w 882203"/>
                <a:gd name="connsiteY2" fmla="*/ 372414 h 398172"/>
                <a:gd name="connsiteX3" fmla="*/ 0 w 882203"/>
                <a:gd name="connsiteY3" fmla="*/ 398172 h 398172"/>
                <a:gd name="connsiteX4" fmla="*/ 6439 w 882203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59535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85293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85293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85293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56072 h 534926"/>
                <a:gd name="connsiteX1" fmla="*/ 830687 w 830687"/>
                <a:gd name="connsiteY1" fmla="*/ 136754 h 534926"/>
                <a:gd name="connsiteX2" fmla="*/ 824248 w 830687"/>
                <a:gd name="connsiteY2" fmla="*/ 522047 h 534926"/>
                <a:gd name="connsiteX3" fmla="*/ 0 w 830687"/>
                <a:gd name="connsiteY3" fmla="*/ 534926 h 534926"/>
                <a:gd name="connsiteX4" fmla="*/ 6439 w 830687"/>
                <a:gd name="connsiteY4" fmla="*/ 156072 h 534926"/>
                <a:gd name="connsiteX0" fmla="*/ 6439 w 830687"/>
                <a:gd name="connsiteY0" fmla="*/ 186011 h 564865"/>
                <a:gd name="connsiteX1" fmla="*/ 830687 w 830687"/>
                <a:gd name="connsiteY1" fmla="*/ 166693 h 564865"/>
                <a:gd name="connsiteX2" fmla="*/ 824248 w 830687"/>
                <a:gd name="connsiteY2" fmla="*/ 551986 h 564865"/>
                <a:gd name="connsiteX3" fmla="*/ 0 w 830687"/>
                <a:gd name="connsiteY3" fmla="*/ 564865 h 564865"/>
                <a:gd name="connsiteX4" fmla="*/ 6439 w 830687"/>
                <a:gd name="connsiteY4" fmla="*/ 186011 h 564865"/>
                <a:gd name="connsiteX0" fmla="*/ 6439 w 830687"/>
                <a:gd name="connsiteY0" fmla="*/ 172023 h 550877"/>
                <a:gd name="connsiteX1" fmla="*/ 830687 w 830687"/>
                <a:gd name="connsiteY1" fmla="*/ 152705 h 550877"/>
                <a:gd name="connsiteX2" fmla="*/ 824248 w 830687"/>
                <a:gd name="connsiteY2" fmla="*/ 537998 h 550877"/>
                <a:gd name="connsiteX3" fmla="*/ 0 w 830687"/>
                <a:gd name="connsiteY3" fmla="*/ 550877 h 550877"/>
                <a:gd name="connsiteX4" fmla="*/ 6439 w 830687"/>
                <a:gd name="connsiteY4" fmla="*/ 172023 h 550877"/>
                <a:gd name="connsiteX0" fmla="*/ 6439 w 830687"/>
                <a:gd name="connsiteY0" fmla="*/ 175731 h 554585"/>
                <a:gd name="connsiteX1" fmla="*/ 830687 w 830687"/>
                <a:gd name="connsiteY1" fmla="*/ 156413 h 554585"/>
                <a:gd name="connsiteX2" fmla="*/ 824248 w 830687"/>
                <a:gd name="connsiteY2" fmla="*/ 541706 h 554585"/>
                <a:gd name="connsiteX3" fmla="*/ 0 w 830687"/>
                <a:gd name="connsiteY3" fmla="*/ 554585 h 554585"/>
                <a:gd name="connsiteX4" fmla="*/ 6439 w 830687"/>
                <a:gd name="connsiteY4" fmla="*/ 175731 h 554585"/>
                <a:gd name="connsiteX0" fmla="*/ 6439 w 830687"/>
                <a:gd name="connsiteY0" fmla="*/ 156436 h 535290"/>
                <a:gd name="connsiteX1" fmla="*/ 830687 w 830687"/>
                <a:gd name="connsiteY1" fmla="*/ 137118 h 535290"/>
                <a:gd name="connsiteX2" fmla="*/ 824248 w 830687"/>
                <a:gd name="connsiteY2" fmla="*/ 522411 h 535290"/>
                <a:gd name="connsiteX3" fmla="*/ 0 w 830687"/>
                <a:gd name="connsiteY3" fmla="*/ 535290 h 535290"/>
                <a:gd name="connsiteX4" fmla="*/ 6439 w 830687"/>
                <a:gd name="connsiteY4" fmla="*/ 156436 h 535290"/>
                <a:gd name="connsiteX0" fmla="*/ 6439 w 830687"/>
                <a:gd name="connsiteY0" fmla="*/ 168670 h 547524"/>
                <a:gd name="connsiteX1" fmla="*/ 830687 w 830687"/>
                <a:gd name="connsiteY1" fmla="*/ 149352 h 547524"/>
                <a:gd name="connsiteX2" fmla="*/ 824248 w 830687"/>
                <a:gd name="connsiteY2" fmla="*/ 534645 h 547524"/>
                <a:gd name="connsiteX3" fmla="*/ 0 w 830687"/>
                <a:gd name="connsiteY3" fmla="*/ 547524 h 547524"/>
                <a:gd name="connsiteX4" fmla="*/ 6439 w 830687"/>
                <a:gd name="connsiteY4" fmla="*/ 168670 h 547524"/>
                <a:gd name="connsiteX0" fmla="*/ 6439 w 830687"/>
                <a:gd name="connsiteY0" fmla="*/ 177329 h 556183"/>
                <a:gd name="connsiteX1" fmla="*/ 830687 w 830687"/>
                <a:gd name="connsiteY1" fmla="*/ 158011 h 556183"/>
                <a:gd name="connsiteX2" fmla="*/ 824248 w 830687"/>
                <a:gd name="connsiteY2" fmla="*/ 543304 h 556183"/>
                <a:gd name="connsiteX3" fmla="*/ 0 w 830687"/>
                <a:gd name="connsiteY3" fmla="*/ 556183 h 556183"/>
                <a:gd name="connsiteX4" fmla="*/ 6439 w 830687"/>
                <a:gd name="connsiteY4" fmla="*/ 177329 h 556183"/>
                <a:gd name="connsiteX0" fmla="*/ 6439 w 830687"/>
                <a:gd name="connsiteY0" fmla="*/ 180962 h 559816"/>
                <a:gd name="connsiteX1" fmla="*/ 830687 w 830687"/>
                <a:gd name="connsiteY1" fmla="*/ 155204 h 559816"/>
                <a:gd name="connsiteX2" fmla="*/ 824248 w 830687"/>
                <a:gd name="connsiteY2" fmla="*/ 546937 h 559816"/>
                <a:gd name="connsiteX3" fmla="*/ 0 w 830687"/>
                <a:gd name="connsiteY3" fmla="*/ 559816 h 559816"/>
                <a:gd name="connsiteX4" fmla="*/ 6439 w 830687"/>
                <a:gd name="connsiteY4" fmla="*/ 180962 h 559816"/>
                <a:gd name="connsiteX0" fmla="*/ 0 w 831847"/>
                <a:gd name="connsiteY0" fmla="*/ 156714 h 581162"/>
                <a:gd name="connsiteX1" fmla="*/ 831847 w 831847"/>
                <a:gd name="connsiteY1" fmla="*/ 176550 h 581162"/>
                <a:gd name="connsiteX2" fmla="*/ 825408 w 831847"/>
                <a:gd name="connsiteY2" fmla="*/ 568283 h 581162"/>
                <a:gd name="connsiteX3" fmla="*/ 1160 w 831847"/>
                <a:gd name="connsiteY3" fmla="*/ 581162 h 581162"/>
                <a:gd name="connsiteX4" fmla="*/ 0 w 831847"/>
                <a:gd name="connsiteY4" fmla="*/ 156714 h 581162"/>
                <a:gd name="connsiteX0" fmla="*/ 0 w 825408"/>
                <a:gd name="connsiteY0" fmla="*/ 179525 h 603973"/>
                <a:gd name="connsiteX1" fmla="*/ 821716 w 825408"/>
                <a:gd name="connsiteY1" fmla="*/ 156301 h 603973"/>
                <a:gd name="connsiteX2" fmla="*/ 825408 w 825408"/>
                <a:gd name="connsiteY2" fmla="*/ 591094 h 603973"/>
                <a:gd name="connsiteX3" fmla="*/ 1160 w 825408"/>
                <a:gd name="connsiteY3" fmla="*/ 603973 h 603973"/>
                <a:gd name="connsiteX4" fmla="*/ 0 w 825408"/>
                <a:gd name="connsiteY4" fmla="*/ 179525 h 603973"/>
                <a:gd name="connsiteX0" fmla="*/ 0 w 825408"/>
                <a:gd name="connsiteY0" fmla="*/ 134944 h 559392"/>
                <a:gd name="connsiteX1" fmla="*/ 821716 w 825408"/>
                <a:gd name="connsiteY1" fmla="*/ 111720 h 559392"/>
                <a:gd name="connsiteX2" fmla="*/ 825408 w 825408"/>
                <a:gd name="connsiteY2" fmla="*/ 546513 h 559392"/>
                <a:gd name="connsiteX3" fmla="*/ 1160 w 825408"/>
                <a:gd name="connsiteY3" fmla="*/ 559392 h 559392"/>
                <a:gd name="connsiteX4" fmla="*/ 0 w 825408"/>
                <a:gd name="connsiteY4" fmla="*/ 134944 h 559392"/>
                <a:gd name="connsiteX0" fmla="*/ 0 w 825408"/>
                <a:gd name="connsiteY0" fmla="*/ 104849 h 529297"/>
                <a:gd name="connsiteX1" fmla="*/ 821716 w 825408"/>
                <a:gd name="connsiteY1" fmla="*/ 81625 h 529297"/>
                <a:gd name="connsiteX2" fmla="*/ 825408 w 825408"/>
                <a:gd name="connsiteY2" fmla="*/ 516418 h 529297"/>
                <a:gd name="connsiteX3" fmla="*/ 1160 w 825408"/>
                <a:gd name="connsiteY3" fmla="*/ 529297 h 529297"/>
                <a:gd name="connsiteX4" fmla="*/ 0 w 825408"/>
                <a:gd name="connsiteY4" fmla="*/ 104849 h 529297"/>
                <a:gd name="connsiteX0" fmla="*/ 0 w 825408"/>
                <a:gd name="connsiteY0" fmla="*/ 112090 h 536538"/>
                <a:gd name="connsiteX1" fmla="*/ 821716 w 825408"/>
                <a:gd name="connsiteY1" fmla="*/ 88866 h 536538"/>
                <a:gd name="connsiteX2" fmla="*/ 825408 w 825408"/>
                <a:gd name="connsiteY2" fmla="*/ 523659 h 536538"/>
                <a:gd name="connsiteX3" fmla="*/ 1160 w 825408"/>
                <a:gd name="connsiteY3" fmla="*/ 536538 h 536538"/>
                <a:gd name="connsiteX4" fmla="*/ 0 w 825408"/>
                <a:gd name="connsiteY4" fmla="*/ 112090 h 536538"/>
                <a:gd name="connsiteX0" fmla="*/ 1420 w 824295"/>
                <a:gd name="connsiteY0" fmla="*/ 109165 h 538678"/>
                <a:gd name="connsiteX1" fmla="*/ 820603 w 824295"/>
                <a:gd name="connsiteY1" fmla="*/ 91006 h 538678"/>
                <a:gd name="connsiteX2" fmla="*/ 824295 w 824295"/>
                <a:gd name="connsiteY2" fmla="*/ 525799 h 538678"/>
                <a:gd name="connsiteX3" fmla="*/ 47 w 824295"/>
                <a:gd name="connsiteY3" fmla="*/ 538678 h 538678"/>
                <a:gd name="connsiteX4" fmla="*/ 1420 w 824295"/>
                <a:gd name="connsiteY4" fmla="*/ 109165 h 538678"/>
                <a:gd name="connsiteX0" fmla="*/ 8983 w 831858"/>
                <a:gd name="connsiteY0" fmla="*/ 109165 h 525799"/>
                <a:gd name="connsiteX1" fmla="*/ 828166 w 831858"/>
                <a:gd name="connsiteY1" fmla="*/ 91006 h 525799"/>
                <a:gd name="connsiteX2" fmla="*/ 831858 w 831858"/>
                <a:gd name="connsiteY2" fmla="*/ 525799 h 525799"/>
                <a:gd name="connsiteX3" fmla="*/ 11 w 831858"/>
                <a:gd name="connsiteY3" fmla="*/ 199261 h 525799"/>
                <a:gd name="connsiteX4" fmla="*/ 8983 w 831858"/>
                <a:gd name="connsiteY4" fmla="*/ 109165 h 525799"/>
                <a:gd name="connsiteX0" fmla="*/ 9421 w 832296"/>
                <a:gd name="connsiteY0" fmla="*/ 109165 h 525799"/>
                <a:gd name="connsiteX1" fmla="*/ 828604 w 832296"/>
                <a:gd name="connsiteY1" fmla="*/ 91006 h 525799"/>
                <a:gd name="connsiteX2" fmla="*/ 832296 w 832296"/>
                <a:gd name="connsiteY2" fmla="*/ 525799 h 525799"/>
                <a:gd name="connsiteX3" fmla="*/ 449 w 832296"/>
                <a:gd name="connsiteY3" fmla="*/ 199261 h 525799"/>
                <a:gd name="connsiteX4" fmla="*/ 9421 w 832296"/>
                <a:gd name="connsiteY4" fmla="*/ 109165 h 525799"/>
                <a:gd name="connsiteX0" fmla="*/ 401 w 823276"/>
                <a:gd name="connsiteY0" fmla="*/ 109165 h 525799"/>
                <a:gd name="connsiteX1" fmla="*/ 819584 w 823276"/>
                <a:gd name="connsiteY1" fmla="*/ 91006 h 525799"/>
                <a:gd name="connsiteX2" fmla="*/ 823276 w 823276"/>
                <a:gd name="connsiteY2" fmla="*/ 525799 h 525799"/>
                <a:gd name="connsiteX3" fmla="*/ 1561 w 823276"/>
                <a:gd name="connsiteY3" fmla="*/ 184063 h 525799"/>
                <a:gd name="connsiteX4" fmla="*/ 401 w 823276"/>
                <a:gd name="connsiteY4" fmla="*/ 109165 h 525799"/>
                <a:gd name="connsiteX0" fmla="*/ 401 w 823276"/>
                <a:gd name="connsiteY0" fmla="*/ 109165 h 525799"/>
                <a:gd name="connsiteX1" fmla="*/ 819584 w 823276"/>
                <a:gd name="connsiteY1" fmla="*/ 91006 h 525799"/>
                <a:gd name="connsiteX2" fmla="*/ 823276 w 823276"/>
                <a:gd name="connsiteY2" fmla="*/ 525799 h 525799"/>
                <a:gd name="connsiteX3" fmla="*/ 1561 w 823276"/>
                <a:gd name="connsiteY3" fmla="*/ 184063 h 525799"/>
                <a:gd name="connsiteX4" fmla="*/ 401 w 823276"/>
                <a:gd name="connsiteY4" fmla="*/ 109165 h 525799"/>
                <a:gd name="connsiteX0" fmla="*/ 401 w 825809"/>
                <a:gd name="connsiteY0" fmla="*/ 109165 h 195068"/>
                <a:gd name="connsiteX1" fmla="*/ 819584 w 825809"/>
                <a:gd name="connsiteY1" fmla="*/ 91006 h 195068"/>
                <a:gd name="connsiteX2" fmla="*/ 825809 w 825809"/>
                <a:gd name="connsiteY2" fmla="*/ 186381 h 195068"/>
                <a:gd name="connsiteX3" fmla="*/ 1561 w 825809"/>
                <a:gd name="connsiteY3" fmla="*/ 184063 h 195068"/>
                <a:gd name="connsiteX4" fmla="*/ 401 w 825809"/>
                <a:gd name="connsiteY4" fmla="*/ 109165 h 195068"/>
                <a:gd name="connsiteX0" fmla="*/ 0 w 830474"/>
                <a:gd name="connsiteY0" fmla="*/ 106308 h 194760"/>
                <a:gd name="connsiteX1" fmla="*/ 824249 w 830474"/>
                <a:gd name="connsiteY1" fmla="*/ 93214 h 194760"/>
                <a:gd name="connsiteX2" fmla="*/ 830474 w 830474"/>
                <a:gd name="connsiteY2" fmla="*/ 188589 h 194760"/>
                <a:gd name="connsiteX3" fmla="*/ 6226 w 830474"/>
                <a:gd name="connsiteY3" fmla="*/ 186271 h 194760"/>
                <a:gd name="connsiteX4" fmla="*/ 0 w 830474"/>
                <a:gd name="connsiteY4" fmla="*/ 106308 h 194760"/>
                <a:gd name="connsiteX0" fmla="*/ 0 w 830474"/>
                <a:gd name="connsiteY0" fmla="*/ 109186 h 197638"/>
                <a:gd name="connsiteX1" fmla="*/ 824249 w 830474"/>
                <a:gd name="connsiteY1" fmla="*/ 96092 h 197638"/>
                <a:gd name="connsiteX2" fmla="*/ 830474 w 830474"/>
                <a:gd name="connsiteY2" fmla="*/ 191467 h 197638"/>
                <a:gd name="connsiteX3" fmla="*/ 6226 w 830474"/>
                <a:gd name="connsiteY3" fmla="*/ 189149 h 197638"/>
                <a:gd name="connsiteX4" fmla="*/ 0 w 830474"/>
                <a:gd name="connsiteY4" fmla="*/ 109186 h 197638"/>
                <a:gd name="connsiteX0" fmla="*/ 0 w 830474"/>
                <a:gd name="connsiteY0" fmla="*/ 111637 h 200089"/>
                <a:gd name="connsiteX1" fmla="*/ 824249 w 830474"/>
                <a:gd name="connsiteY1" fmla="*/ 98543 h 200089"/>
                <a:gd name="connsiteX2" fmla="*/ 830474 w 830474"/>
                <a:gd name="connsiteY2" fmla="*/ 193918 h 200089"/>
                <a:gd name="connsiteX3" fmla="*/ 6226 w 830474"/>
                <a:gd name="connsiteY3" fmla="*/ 191600 h 200089"/>
                <a:gd name="connsiteX4" fmla="*/ 0 w 830474"/>
                <a:gd name="connsiteY4" fmla="*/ 111637 h 200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0474" h="200089">
                  <a:moveTo>
                    <a:pt x="0" y="111637"/>
                  </a:moveTo>
                  <a:cubicBezTo>
                    <a:pt x="131155" y="-20514"/>
                    <a:pt x="590027" y="-48073"/>
                    <a:pt x="824249" y="98543"/>
                  </a:cubicBezTo>
                  <a:cubicBezTo>
                    <a:pt x="825480" y="243474"/>
                    <a:pt x="826710" y="183234"/>
                    <a:pt x="830474" y="193918"/>
                  </a:cubicBezTo>
                  <a:cubicBezTo>
                    <a:pt x="536406" y="37225"/>
                    <a:pt x="190823" y="84276"/>
                    <a:pt x="6226" y="191600"/>
                  </a:cubicBezTo>
                  <a:cubicBezTo>
                    <a:pt x="3306" y="179298"/>
                    <a:pt x="387" y="253120"/>
                    <a:pt x="0" y="111637"/>
                  </a:cubicBezTo>
                  <a:close/>
                </a:path>
              </a:pathLst>
            </a:custGeom>
            <a:gradFill flip="none" rotWithShape="1">
              <a:gsLst>
                <a:gs pos="92000">
                  <a:srgbClr val="E0E0E0"/>
                </a:gs>
                <a:gs pos="100000">
                  <a:srgbClr val="CACACA"/>
                </a:gs>
                <a:gs pos="0">
                  <a:srgbClr val="C0C0C0"/>
                </a:gs>
                <a:gs pos="30000">
                  <a:schemeClr val="bg1">
                    <a:lumMod val="95000"/>
                  </a:schemeClr>
                </a:gs>
                <a:gs pos="64000">
                  <a:schemeClr val="tx1">
                    <a:lumMod val="65000"/>
                    <a:lumOff val="35000"/>
                  </a:schemeClr>
                </a:gs>
                <a:gs pos="82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48" name="Rectangle 3"/>
            <p:cNvSpPr/>
            <p:nvPr/>
          </p:nvSpPr>
          <p:spPr>
            <a:xfrm>
              <a:off x="3876481" y="994622"/>
              <a:ext cx="902033" cy="248823"/>
            </a:xfrm>
            <a:custGeom>
              <a:avLst/>
              <a:gdLst>
                <a:gd name="connsiteX0" fmla="*/ 0 w 914400"/>
                <a:gd name="connsiteY0" fmla="*/ 0 h 533400"/>
                <a:gd name="connsiteX1" fmla="*/ 914400 w 914400"/>
                <a:gd name="connsiteY1" fmla="*/ 0 h 533400"/>
                <a:gd name="connsiteX2" fmla="*/ 914400 w 914400"/>
                <a:gd name="connsiteY2" fmla="*/ 533400 h 533400"/>
                <a:gd name="connsiteX3" fmla="*/ 0 w 914400"/>
                <a:gd name="connsiteY3" fmla="*/ 533400 h 533400"/>
                <a:gd name="connsiteX4" fmla="*/ 0 w 914400"/>
                <a:gd name="connsiteY4" fmla="*/ 0 h 533400"/>
                <a:gd name="connsiteX0" fmla="*/ 0 w 914400"/>
                <a:gd name="connsiteY0" fmla="*/ 0 h 559158"/>
                <a:gd name="connsiteX1" fmla="*/ 914400 w 914400"/>
                <a:gd name="connsiteY1" fmla="*/ 0 h 559158"/>
                <a:gd name="connsiteX2" fmla="*/ 914400 w 914400"/>
                <a:gd name="connsiteY2" fmla="*/ 533400 h 559158"/>
                <a:gd name="connsiteX3" fmla="*/ 32197 w 914400"/>
                <a:gd name="connsiteY3" fmla="*/ 559158 h 559158"/>
                <a:gd name="connsiteX4" fmla="*/ 0 w 914400"/>
                <a:gd name="connsiteY4" fmla="*/ 0 h 559158"/>
                <a:gd name="connsiteX0" fmla="*/ 6439 w 882203"/>
                <a:gd name="connsiteY0" fmla="*/ 180304 h 559158"/>
                <a:gd name="connsiteX1" fmla="*/ 882203 w 882203"/>
                <a:gd name="connsiteY1" fmla="*/ 0 h 559158"/>
                <a:gd name="connsiteX2" fmla="*/ 882203 w 882203"/>
                <a:gd name="connsiteY2" fmla="*/ 533400 h 559158"/>
                <a:gd name="connsiteX3" fmla="*/ 0 w 882203"/>
                <a:gd name="connsiteY3" fmla="*/ 559158 h 559158"/>
                <a:gd name="connsiteX4" fmla="*/ 6439 w 882203"/>
                <a:gd name="connsiteY4" fmla="*/ 180304 h 559158"/>
                <a:gd name="connsiteX0" fmla="*/ 6439 w 882203"/>
                <a:gd name="connsiteY0" fmla="*/ 19318 h 398172"/>
                <a:gd name="connsiteX1" fmla="*/ 830687 w 882203"/>
                <a:gd name="connsiteY1" fmla="*/ 0 h 398172"/>
                <a:gd name="connsiteX2" fmla="*/ 882203 w 882203"/>
                <a:gd name="connsiteY2" fmla="*/ 372414 h 398172"/>
                <a:gd name="connsiteX3" fmla="*/ 0 w 882203"/>
                <a:gd name="connsiteY3" fmla="*/ 398172 h 398172"/>
                <a:gd name="connsiteX4" fmla="*/ 6439 w 882203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59535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85293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85293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85293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56072 h 534926"/>
                <a:gd name="connsiteX1" fmla="*/ 830687 w 830687"/>
                <a:gd name="connsiteY1" fmla="*/ 136754 h 534926"/>
                <a:gd name="connsiteX2" fmla="*/ 824248 w 830687"/>
                <a:gd name="connsiteY2" fmla="*/ 522047 h 534926"/>
                <a:gd name="connsiteX3" fmla="*/ 0 w 830687"/>
                <a:gd name="connsiteY3" fmla="*/ 534926 h 534926"/>
                <a:gd name="connsiteX4" fmla="*/ 6439 w 830687"/>
                <a:gd name="connsiteY4" fmla="*/ 156072 h 534926"/>
                <a:gd name="connsiteX0" fmla="*/ 6439 w 830687"/>
                <a:gd name="connsiteY0" fmla="*/ 186011 h 564865"/>
                <a:gd name="connsiteX1" fmla="*/ 830687 w 830687"/>
                <a:gd name="connsiteY1" fmla="*/ 166693 h 564865"/>
                <a:gd name="connsiteX2" fmla="*/ 824248 w 830687"/>
                <a:gd name="connsiteY2" fmla="*/ 551986 h 564865"/>
                <a:gd name="connsiteX3" fmla="*/ 0 w 830687"/>
                <a:gd name="connsiteY3" fmla="*/ 564865 h 564865"/>
                <a:gd name="connsiteX4" fmla="*/ 6439 w 830687"/>
                <a:gd name="connsiteY4" fmla="*/ 186011 h 564865"/>
                <a:gd name="connsiteX0" fmla="*/ 6439 w 830687"/>
                <a:gd name="connsiteY0" fmla="*/ 172023 h 550877"/>
                <a:gd name="connsiteX1" fmla="*/ 830687 w 830687"/>
                <a:gd name="connsiteY1" fmla="*/ 152705 h 550877"/>
                <a:gd name="connsiteX2" fmla="*/ 824248 w 830687"/>
                <a:gd name="connsiteY2" fmla="*/ 537998 h 550877"/>
                <a:gd name="connsiteX3" fmla="*/ 0 w 830687"/>
                <a:gd name="connsiteY3" fmla="*/ 550877 h 550877"/>
                <a:gd name="connsiteX4" fmla="*/ 6439 w 830687"/>
                <a:gd name="connsiteY4" fmla="*/ 172023 h 550877"/>
                <a:gd name="connsiteX0" fmla="*/ 6439 w 830687"/>
                <a:gd name="connsiteY0" fmla="*/ 175731 h 554585"/>
                <a:gd name="connsiteX1" fmla="*/ 830687 w 830687"/>
                <a:gd name="connsiteY1" fmla="*/ 156413 h 554585"/>
                <a:gd name="connsiteX2" fmla="*/ 824248 w 830687"/>
                <a:gd name="connsiteY2" fmla="*/ 541706 h 554585"/>
                <a:gd name="connsiteX3" fmla="*/ 0 w 830687"/>
                <a:gd name="connsiteY3" fmla="*/ 554585 h 554585"/>
                <a:gd name="connsiteX4" fmla="*/ 6439 w 830687"/>
                <a:gd name="connsiteY4" fmla="*/ 175731 h 554585"/>
                <a:gd name="connsiteX0" fmla="*/ 6439 w 830687"/>
                <a:gd name="connsiteY0" fmla="*/ 156436 h 535290"/>
                <a:gd name="connsiteX1" fmla="*/ 830687 w 830687"/>
                <a:gd name="connsiteY1" fmla="*/ 137118 h 535290"/>
                <a:gd name="connsiteX2" fmla="*/ 824248 w 830687"/>
                <a:gd name="connsiteY2" fmla="*/ 522411 h 535290"/>
                <a:gd name="connsiteX3" fmla="*/ 0 w 830687"/>
                <a:gd name="connsiteY3" fmla="*/ 535290 h 535290"/>
                <a:gd name="connsiteX4" fmla="*/ 6439 w 830687"/>
                <a:gd name="connsiteY4" fmla="*/ 156436 h 535290"/>
                <a:gd name="connsiteX0" fmla="*/ 6439 w 830687"/>
                <a:gd name="connsiteY0" fmla="*/ 168670 h 547524"/>
                <a:gd name="connsiteX1" fmla="*/ 830687 w 830687"/>
                <a:gd name="connsiteY1" fmla="*/ 149352 h 547524"/>
                <a:gd name="connsiteX2" fmla="*/ 824248 w 830687"/>
                <a:gd name="connsiteY2" fmla="*/ 534645 h 547524"/>
                <a:gd name="connsiteX3" fmla="*/ 0 w 830687"/>
                <a:gd name="connsiteY3" fmla="*/ 547524 h 547524"/>
                <a:gd name="connsiteX4" fmla="*/ 6439 w 830687"/>
                <a:gd name="connsiteY4" fmla="*/ 168670 h 547524"/>
                <a:gd name="connsiteX0" fmla="*/ 6439 w 830687"/>
                <a:gd name="connsiteY0" fmla="*/ 177329 h 556183"/>
                <a:gd name="connsiteX1" fmla="*/ 830687 w 830687"/>
                <a:gd name="connsiteY1" fmla="*/ 158011 h 556183"/>
                <a:gd name="connsiteX2" fmla="*/ 824248 w 830687"/>
                <a:gd name="connsiteY2" fmla="*/ 543304 h 556183"/>
                <a:gd name="connsiteX3" fmla="*/ 0 w 830687"/>
                <a:gd name="connsiteY3" fmla="*/ 556183 h 556183"/>
                <a:gd name="connsiteX4" fmla="*/ 6439 w 830687"/>
                <a:gd name="connsiteY4" fmla="*/ 177329 h 556183"/>
                <a:gd name="connsiteX0" fmla="*/ 6439 w 830687"/>
                <a:gd name="connsiteY0" fmla="*/ 180962 h 559816"/>
                <a:gd name="connsiteX1" fmla="*/ 830687 w 830687"/>
                <a:gd name="connsiteY1" fmla="*/ 155204 h 559816"/>
                <a:gd name="connsiteX2" fmla="*/ 824248 w 830687"/>
                <a:gd name="connsiteY2" fmla="*/ 546937 h 559816"/>
                <a:gd name="connsiteX3" fmla="*/ 0 w 830687"/>
                <a:gd name="connsiteY3" fmla="*/ 559816 h 559816"/>
                <a:gd name="connsiteX4" fmla="*/ 6439 w 830687"/>
                <a:gd name="connsiteY4" fmla="*/ 180962 h 559816"/>
                <a:gd name="connsiteX0" fmla="*/ 0 w 831847"/>
                <a:gd name="connsiteY0" fmla="*/ 156714 h 581162"/>
                <a:gd name="connsiteX1" fmla="*/ 831847 w 831847"/>
                <a:gd name="connsiteY1" fmla="*/ 176550 h 581162"/>
                <a:gd name="connsiteX2" fmla="*/ 825408 w 831847"/>
                <a:gd name="connsiteY2" fmla="*/ 568283 h 581162"/>
                <a:gd name="connsiteX3" fmla="*/ 1160 w 831847"/>
                <a:gd name="connsiteY3" fmla="*/ 581162 h 581162"/>
                <a:gd name="connsiteX4" fmla="*/ 0 w 831847"/>
                <a:gd name="connsiteY4" fmla="*/ 156714 h 581162"/>
                <a:gd name="connsiteX0" fmla="*/ 0 w 825408"/>
                <a:gd name="connsiteY0" fmla="*/ 179525 h 603973"/>
                <a:gd name="connsiteX1" fmla="*/ 821716 w 825408"/>
                <a:gd name="connsiteY1" fmla="*/ 156301 h 603973"/>
                <a:gd name="connsiteX2" fmla="*/ 825408 w 825408"/>
                <a:gd name="connsiteY2" fmla="*/ 591094 h 603973"/>
                <a:gd name="connsiteX3" fmla="*/ 1160 w 825408"/>
                <a:gd name="connsiteY3" fmla="*/ 603973 h 603973"/>
                <a:gd name="connsiteX4" fmla="*/ 0 w 825408"/>
                <a:gd name="connsiteY4" fmla="*/ 179525 h 603973"/>
                <a:gd name="connsiteX0" fmla="*/ 0 w 825408"/>
                <a:gd name="connsiteY0" fmla="*/ 134944 h 559392"/>
                <a:gd name="connsiteX1" fmla="*/ 821716 w 825408"/>
                <a:gd name="connsiteY1" fmla="*/ 111720 h 559392"/>
                <a:gd name="connsiteX2" fmla="*/ 825408 w 825408"/>
                <a:gd name="connsiteY2" fmla="*/ 546513 h 559392"/>
                <a:gd name="connsiteX3" fmla="*/ 1160 w 825408"/>
                <a:gd name="connsiteY3" fmla="*/ 559392 h 559392"/>
                <a:gd name="connsiteX4" fmla="*/ 0 w 825408"/>
                <a:gd name="connsiteY4" fmla="*/ 134944 h 559392"/>
                <a:gd name="connsiteX0" fmla="*/ 0 w 825408"/>
                <a:gd name="connsiteY0" fmla="*/ 104849 h 529297"/>
                <a:gd name="connsiteX1" fmla="*/ 821716 w 825408"/>
                <a:gd name="connsiteY1" fmla="*/ 81625 h 529297"/>
                <a:gd name="connsiteX2" fmla="*/ 825408 w 825408"/>
                <a:gd name="connsiteY2" fmla="*/ 516418 h 529297"/>
                <a:gd name="connsiteX3" fmla="*/ 1160 w 825408"/>
                <a:gd name="connsiteY3" fmla="*/ 529297 h 529297"/>
                <a:gd name="connsiteX4" fmla="*/ 0 w 825408"/>
                <a:gd name="connsiteY4" fmla="*/ 104849 h 529297"/>
                <a:gd name="connsiteX0" fmla="*/ 0 w 825408"/>
                <a:gd name="connsiteY0" fmla="*/ 112090 h 536538"/>
                <a:gd name="connsiteX1" fmla="*/ 821716 w 825408"/>
                <a:gd name="connsiteY1" fmla="*/ 88866 h 536538"/>
                <a:gd name="connsiteX2" fmla="*/ 825408 w 825408"/>
                <a:gd name="connsiteY2" fmla="*/ 523659 h 536538"/>
                <a:gd name="connsiteX3" fmla="*/ 1160 w 825408"/>
                <a:gd name="connsiteY3" fmla="*/ 536538 h 536538"/>
                <a:gd name="connsiteX4" fmla="*/ 0 w 825408"/>
                <a:gd name="connsiteY4" fmla="*/ 112090 h 536538"/>
                <a:gd name="connsiteX0" fmla="*/ 1420 w 824295"/>
                <a:gd name="connsiteY0" fmla="*/ 109165 h 538678"/>
                <a:gd name="connsiteX1" fmla="*/ 820603 w 824295"/>
                <a:gd name="connsiteY1" fmla="*/ 91006 h 538678"/>
                <a:gd name="connsiteX2" fmla="*/ 824295 w 824295"/>
                <a:gd name="connsiteY2" fmla="*/ 525799 h 538678"/>
                <a:gd name="connsiteX3" fmla="*/ 47 w 824295"/>
                <a:gd name="connsiteY3" fmla="*/ 538678 h 538678"/>
                <a:gd name="connsiteX4" fmla="*/ 1420 w 824295"/>
                <a:gd name="connsiteY4" fmla="*/ 109165 h 538678"/>
                <a:gd name="connsiteX0" fmla="*/ 8983 w 831858"/>
                <a:gd name="connsiteY0" fmla="*/ 109165 h 525799"/>
                <a:gd name="connsiteX1" fmla="*/ 828166 w 831858"/>
                <a:gd name="connsiteY1" fmla="*/ 91006 h 525799"/>
                <a:gd name="connsiteX2" fmla="*/ 831858 w 831858"/>
                <a:gd name="connsiteY2" fmla="*/ 525799 h 525799"/>
                <a:gd name="connsiteX3" fmla="*/ 11 w 831858"/>
                <a:gd name="connsiteY3" fmla="*/ 199261 h 525799"/>
                <a:gd name="connsiteX4" fmla="*/ 8983 w 831858"/>
                <a:gd name="connsiteY4" fmla="*/ 109165 h 525799"/>
                <a:gd name="connsiteX0" fmla="*/ 9421 w 832296"/>
                <a:gd name="connsiteY0" fmla="*/ 109165 h 525799"/>
                <a:gd name="connsiteX1" fmla="*/ 828604 w 832296"/>
                <a:gd name="connsiteY1" fmla="*/ 91006 h 525799"/>
                <a:gd name="connsiteX2" fmla="*/ 832296 w 832296"/>
                <a:gd name="connsiteY2" fmla="*/ 525799 h 525799"/>
                <a:gd name="connsiteX3" fmla="*/ 449 w 832296"/>
                <a:gd name="connsiteY3" fmla="*/ 199261 h 525799"/>
                <a:gd name="connsiteX4" fmla="*/ 9421 w 832296"/>
                <a:gd name="connsiteY4" fmla="*/ 109165 h 525799"/>
                <a:gd name="connsiteX0" fmla="*/ 401 w 823276"/>
                <a:gd name="connsiteY0" fmla="*/ 109165 h 525799"/>
                <a:gd name="connsiteX1" fmla="*/ 819584 w 823276"/>
                <a:gd name="connsiteY1" fmla="*/ 91006 h 525799"/>
                <a:gd name="connsiteX2" fmla="*/ 823276 w 823276"/>
                <a:gd name="connsiteY2" fmla="*/ 525799 h 525799"/>
                <a:gd name="connsiteX3" fmla="*/ 1561 w 823276"/>
                <a:gd name="connsiteY3" fmla="*/ 184063 h 525799"/>
                <a:gd name="connsiteX4" fmla="*/ 401 w 823276"/>
                <a:gd name="connsiteY4" fmla="*/ 109165 h 525799"/>
                <a:gd name="connsiteX0" fmla="*/ 401 w 823276"/>
                <a:gd name="connsiteY0" fmla="*/ 109165 h 525799"/>
                <a:gd name="connsiteX1" fmla="*/ 819584 w 823276"/>
                <a:gd name="connsiteY1" fmla="*/ 91006 h 525799"/>
                <a:gd name="connsiteX2" fmla="*/ 823276 w 823276"/>
                <a:gd name="connsiteY2" fmla="*/ 525799 h 525799"/>
                <a:gd name="connsiteX3" fmla="*/ 1561 w 823276"/>
                <a:gd name="connsiteY3" fmla="*/ 184063 h 525799"/>
                <a:gd name="connsiteX4" fmla="*/ 401 w 823276"/>
                <a:gd name="connsiteY4" fmla="*/ 109165 h 525799"/>
                <a:gd name="connsiteX0" fmla="*/ 401 w 825809"/>
                <a:gd name="connsiteY0" fmla="*/ 109165 h 195068"/>
                <a:gd name="connsiteX1" fmla="*/ 819584 w 825809"/>
                <a:gd name="connsiteY1" fmla="*/ 91006 h 195068"/>
                <a:gd name="connsiteX2" fmla="*/ 825809 w 825809"/>
                <a:gd name="connsiteY2" fmla="*/ 186381 h 195068"/>
                <a:gd name="connsiteX3" fmla="*/ 1561 w 825809"/>
                <a:gd name="connsiteY3" fmla="*/ 184063 h 195068"/>
                <a:gd name="connsiteX4" fmla="*/ 401 w 825809"/>
                <a:gd name="connsiteY4" fmla="*/ 109165 h 195068"/>
                <a:gd name="connsiteX0" fmla="*/ 0 w 830474"/>
                <a:gd name="connsiteY0" fmla="*/ 106308 h 194760"/>
                <a:gd name="connsiteX1" fmla="*/ 824249 w 830474"/>
                <a:gd name="connsiteY1" fmla="*/ 93214 h 194760"/>
                <a:gd name="connsiteX2" fmla="*/ 830474 w 830474"/>
                <a:gd name="connsiteY2" fmla="*/ 188589 h 194760"/>
                <a:gd name="connsiteX3" fmla="*/ 6226 w 830474"/>
                <a:gd name="connsiteY3" fmla="*/ 186271 h 194760"/>
                <a:gd name="connsiteX4" fmla="*/ 0 w 830474"/>
                <a:gd name="connsiteY4" fmla="*/ 106308 h 194760"/>
                <a:gd name="connsiteX0" fmla="*/ 0 w 842570"/>
                <a:gd name="connsiteY0" fmla="*/ 106308 h 251484"/>
                <a:gd name="connsiteX1" fmla="*/ 824249 w 842570"/>
                <a:gd name="connsiteY1" fmla="*/ 93214 h 251484"/>
                <a:gd name="connsiteX2" fmla="*/ 842570 w 842570"/>
                <a:gd name="connsiteY2" fmla="*/ 251484 h 251484"/>
                <a:gd name="connsiteX3" fmla="*/ 6226 w 842570"/>
                <a:gd name="connsiteY3" fmla="*/ 186271 h 251484"/>
                <a:gd name="connsiteX4" fmla="*/ 0 w 842570"/>
                <a:gd name="connsiteY4" fmla="*/ 106308 h 251484"/>
                <a:gd name="connsiteX0" fmla="*/ 0 w 871053"/>
                <a:gd name="connsiteY0" fmla="*/ 106308 h 251484"/>
                <a:gd name="connsiteX1" fmla="*/ 824249 w 871053"/>
                <a:gd name="connsiteY1" fmla="*/ 93214 h 251484"/>
                <a:gd name="connsiteX2" fmla="*/ 842570 w 871053"/>
                <a:gd name="connsiteY2" fmla="*/ 251484 h 251484"/>
                <a:gd name="connsiteX3" fmla="*/ 6226 w 871053"/>
                <a:gd name="connsiteY3" fmla="*/ 186271 h 251484"/>
                <a:gd name="connsiteX4" fmla="*/ 0 w 871053"/>
                <a:gd name="connsiteY4" fmla="*/ 106308 h 251484"/>
                <a:gd name="connsiteX0" fmla="*/ 0 w 873694"/>
                <a:gd name="connsiteY0" fmla="*/ 106308 h 251484"/>
                <a:gd name="connsiteX1" fmla="*/ 824249 w 873694"/>
                <a:gd name="connsiteY1" fmla="*/ 93214 h 251484"/>
                <a:gd name="connsiteX2" fmla="*/ 842570 w 873694"/>
                <a:gd name="connsiteY2" fmla="*/ 251484 h 251484"/>
                <a:gd name="connsiteX3" fmla="*/ 6226 w 873694"/>
                <a:gd name="connsiteY3" fmla="*/ 186271 h 251484"/>
                <a:gd name="connsiteX4" fmla="*/ 0 w 873694"/>
                <a:gd name="connsiteY4" fmla="*/ 106308 h 251484"/>
                <a:gd name="connsiteX0" fmla="*/ 0 w 873694"/>
                <a:gd name="connsiteY0" fmla="*/ 103647 h 248823"/>
                <a:gd name="connsiteX1" fmla="*/ 824249 w 873694"/>
                <a:gd name="connsiteY1" fmla="*/ 95391 h 248823"/>
                <a:gd name="connsiteX2" fmla="*/ 842570 w 873694"/>
                <a:gd name="connsiteY2" fmla="*/ 248823 h 248823"/>
                <a:gd name="connsiteX3" fmla="*/ 6226 w 873694"/>
                <a:gd name="connsiteY3" fmla="*/ 183610 h 248823"/>
                <a:gd name="connsiteX4" fmla="*/ 0 w 873694"/>
                <a:gd name="connsiteY4" fmla="*/ 103647 h 248823"/>
                <a:gd name="connsiteX0" fmla="*/ 23029 w 896723"/>
                <a:gd name="connsiteY0" fmla="*/ 103647 h 256182"/>
                <a:gd name="connsiteX1" fmla="*/ 847278 w 896723"/>
                <a:gd name="connsiteY1" fmla="*/ 95391 h 256182"/>
                <a:gd name="connsiteX2" fmla="*/ 865599 w 896723"/>
                <a:gd name="connsiteY2" fmla="*/ 248823 h 256182"/>
                <a:gd name="connsiteX3" fmla="*/ 227 w 896723"/>
                <a:gd name="connsiteY3" fmla="*/ 256182 h 256182"/>
                <a:gd name="connsiteX4" fmla="*/ 23029 w 896723"/>
                <a:gd name="connsiteY4" fmla="*/ 103647 h 256182"/>
                <a:gd name="connsiteX0" fmla="*/ 40199 w 913893"/>
                <a:gd name="connsiteY0" fmla="*/ 103647 h 256182"/>
                <a:gd name="connsiteX1" fmla="*/ 864448 w 913893"/>
                <a:gd name="connsiteY1" fmla="*/ 95391 h 256182"/>
                <a:gd name="connsiteX2" fmla="*/ 882769 w 913893"/>
                <a:gd name="connsiteY2" fmla="*/ 248823 h 256182"/>
                <a:gd name="connsiteX3" fmla="*/ 17397 w 913893"/>
                <a:gd name="connsiteY3" fmla="*/ 256182 h 256182"/>
                <a:gd name="connsiteX4" fmla="*/ 40199 w 913893"/>
                <a:gd name="connsiteY4" fmla="*/ 103647 h 256182"/>
                <a:gd name="connsiteX0" fmla="*/ 40199 w 913215"/>
                <a:gd name="connsiteY0" fmla="*/ 103647 h 256182"/>
                <a:gd name="connsiteX1" fmla="*/ 864448 w 913215"/>
                <a:gd name="connsiteY1" fmla="*/ 95391 h 256182"/>
                <a:gd name="connsiteX2" fmla="*/ 882769 w 913215"/>
                <a:gd name="connsiteY2" fmla="*/ 248823 h 256182"/>
                <a:gd name="connsiteX3" fmla="*/ 17397 w 913215"/>
                <a:gd name="connsiteY3" fmla="*/ 256182 h 256182"/>
                <a:gd name="connsiteX4" fmla="*/ 40199 w 913215"/>
                <a:gd name="connsiteY4" fmla="*/ 103647 h 256182"/>
                <a:gd name="connsiteX0" fmla="*/ 33311 w 906327"/>
                <a:gd name="connsiteY0" fmla="*/ 103647 h 248823"/>
                <a:gd name="connsiteX1" fmla="*/ 857560 w 906327"/>
                <a:gd name="connsiteY1" fmla="*/ 95391 h 248823"/>
                <a:gd name="connsiteX2" fmla="*/ 875881 w 906327"/>
                <a:gd name="connsiteY2" fmla="*/ 248823 h 248823"/>
                <a:gd name="connsiteX3" fmla="*/ 31223 w 906327"/>
                <a:gd name="connsiteY3" fmla="*/ 238427 h 248823"/>
                <a:gd name="connsiteX4" fmla="*/ 33311 w 906327"/>
                <a:gd name="connsiteY4" fmla="*/ 103647 h 248823"/>
                <a:gd name="connsiteX0" fmla="*/ 45136 w 918152"/>
                <a:gd name="connsiteY0" fmla="*/ 103647 h 248823"/>
                <a:gd name="connsiteX1" fmla="*/ 869385 w 918152"/>
                <a:gd name="connsiteY1" fmla="*/ 95391 h 248823"/>
                <a:gd name="connsiteX2" fmla="*/ 887706 w 918152"/>
                <a:gd name="connsiteY2" fmla="*/ 248823 h 248823"/>
                <a:gd name="connsiteX3" fmla="*/ 43048 w 918152"/>
                <a:gd name="connsiteY3" fmla="*/ 238427 h 248823"/>
                <a:gd name="connsiteX4" fmla="*/ 45136 w 918152"/>
                <a:gd name="connsiteY4" fmla="*/ 103647 h 248823"/>
                <a:gd name="connsiteX0" fmla="*/ 46541 w 919557"/>
                <a:gd name="connsiteY0" fmla="*/ 103647 h 248823"/>
                <a:gd name="connsiteX1" fmla="*/ 870790 w 919557"/>
                <a:gd name="connsiteY1" fmla="*/ 95391 h 248823"/>
                <a:gd name="connsiteX2" fmla="*/ 889111 w 919557"/>
                <a:gd name="connsiteY2" fmla="*/ 248823 h 248823"/>
                <a:gd name="connsiteX3" fmla="*/ 44453 w 919557"/>
                <a:gd name="connsiteY3" fmla="*/ 238427 h 248823"/>
                <a:gd name="connsiteX4" fmla="*/ 46541 w 919557"/>
                <a:gd name="connsiteY4" fmla="*/ 103647 h 248823"/>
                <a:gd name="connsiteX0" fmla="*/ 46541 w 906576"/>
                <a:gd name="connsiteY0" fmla="*/ 103647 h 248823"/>
                <a:gd name="connsiteX1" fmla="*/ 870790 w 906576"/>
                <a:gd name="connsiteY1" fmla="*/ 95391 h 248823"/>
                <a:gd name="connsiteX2" fmla="*/ 889111 w 906576"/>
                <a:gd name="connsiteY2" fmla="*/ 248823 h 248823"/>
                <a:gd name="connsiteX3" fmla="*/ 44453 w 906576"/>
                <a:gd name="connsiteY3" fmla="*/ 238427 h 248823"/>
                <a:gd name="connsiteX4" fmla="*/ 46541 w 906576"/>
                <a:gd name="connsiteY4" fmla="*/ 103647 h 248823"/>
                <a:gd name="connsiteX0" fmla="*/ 46541 w 908710"/>
                <a:gd name="connsiteY0" fmla="*/ 103647 h 248823"/>
                <a:gd name="connsiteX1" fmla="*/ 870790 w 908710"/>
                <a:gd name="connsiteY1" fmla="*/ 95391 h 248823"/>
                <a:gd name="connsiteX2" fmla="*/ 889111 w 908710"/>
                <a:gd name="connsiteY2" fmla="*/ 248823 h 248823"/>
                <a:gd name="connsiteX3" fmla="*/ 44453 w 908710"/>
                <a:gd name="connsiteY3" fmla="*/ 238427 h 248823"/>
                <a:gd name="connsiteX4" fmla="*/ 46541 w 908710"/>
                <a:gd name="connsiteY4" fmla="*/ 103647 h 248823"/>
                <a:gd name="connsiteX0" fmla="*/ 39864 w 902033"/>
                <a:gd name="connsiteY0" fmla="*/ 103647 h 248823"/>
                <a:gd name="connsiteX1" fmla="*/ 864113 w 902033"/>
                <a:gd name="connsiteY1" fmla="*/ 95391 h 248823"/>
                <a:gd name="connsiteX2" fmla="*/ 882434 w 902033"/>
                <a:gd name="connsiteY2" fmla="*/ 248823 h 248823"/>
                <a:gd name="connsiteX3" fmla="*/ 37776 w 902033"/>
                <a:gd name="connsiteY3" fmla="*/ 238427 h 248823"/>
                <a:gd name="connsiteX4" fmla="*/ 39864 w 902033"/>
                <a:gd name="connsiteY4" fmla="*/ 103647 h 24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033" h="248823">
                  <a:moveTo>
                    <a:pt x="39864" y="103647"/>
                  </a:moveTo>
                  <a:cubicBezTo>
                    <a:pt x="171019" y="-21360"/>
                    <a:pt x="639416" y="-44082"/>
                    <a:pt x="864113" y="95391"/>
                  </a:cubicBezTo>
                  <a:cubicBezTo>
                    <a:pt x="934566" y="155656"/>
                    <a:pt x="885927" y="240558"/>
                    <a:pt x="882434" y="248823"/>
                  </a:cubicBezTo>
                  <a:cubicBezTo>
                    <a:pt x="588366" y="92130"/>
                    <a:pt x="222373" y="131103"/>
                    <a:pt x="37776" y="238427"/>
                  </a:cubicBezTo>
                  <a:cubicBezTo>
                    <a:pt x="28937" y="243880"/>
                    <a:pt x="-43880" y="170831"/>
                    <a:pt x="39864" y="10364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49" name="Rectangle 3"/>
            <p:cNvSpPr/>
            <p:nvPr/>
          </p:nvSpPr>
          <p:spPr>
            <a:xfrm>
              <a:off x="3911888" y="1125062"/>
              <a:ext cx="855712" cy="588285"/>
            </a:xfrm>
            <a:custGeom>
              <a:avLst/>
              <a:gdLst>
                <a:gd name="connsiteX0" fmla="*/ 0 w 914400"/>
                <a:gd name="connsiteY0" fmla="*/ 0 h 533400"/>
                <a:gd name="connsiteX1" fmla="*/ 914400 w 914400"/>
                <a:gd name="connsiteY1" fmla="*/ 0 h 533400"/>
                <a:gd name="connsiteX2" fmla="*/ 914400 w 914400"/>
                <a:gd name="connsiteY2" fmla="*/ 533400 h 533400"/>
                <a:gd name="connsiteX3" fmla="*/ 0 w 914400"/>
                <a:gd name="connsiteY3" fmla="*/ 533400 h 533400"/>
                <a:gd name="connsiteX4" fmla="*/ 0 w 914400"/>
                <a:gd name="connsiteY4" fmla="*/ 0 h 533400"/>
                <a:gd name="connsiteX0" fmla="*/ 0 w 914400"/>
                <a:gd name="connsiteY0" fmla="*/ 0 h 559158"/>
                <a:gd name="connsiteX1" fmla="*/ 914400 w 914400"/>
                <a:gd name="connsiteY1" fmla="*/ 0 h 559158"/>
                <a:gd name="connsiteX2" fmla="*/ 914400 w 914400"/>
                <a:gd name="connsiteY2" fmla="*/ 533400 h 559158"/>
                <a:gd name="connsiteX3" fmla="*/ 32197 w 914400"/>
                <a:gd name="connsiteY3" fmla="*/ 559158 h 559158"/>
                <a:gd name="connsiteX4" fmla="*/ 0 w 914400"/>
                <a:gd name="connsiteY4" fmla="*/ 0 h 559158"/>
                <a:gd name="connsiteX0" fmla="*/ 6439 w 882203"/>
                <a:gd name="connsiteY0" fmla="*/ 180304 h 559158"/>
                <a:gd name="connsiteX1" fmla="*/ 882203 w 882203"/>
                <a:gd name="connsiteY1" fmla="*/ 0 h 559158"/>
                <a:gd name="connsiteX2" fmla="*/ 882203 w 882203"/>
                <a:gd name="connsiteY2" fmla="*/ 533400 h 559158"/>
                <a:gd name="connsiteX3" fmla="*/ 0 w 882203"/>
                <a:gd name="connsiteY3" fmla="*/ 559158 h 559158"/>
                <a:gd name="connsiteX4" fmla="*/ 6439 w 882203"/>
                <a:gd name="connsiteY4" fmla="*/ 180304 h 559158"/>
                <a:gd name="connsiteX0" fmla="*/ 6439 w 882203"/>
                <a:gd name="connsiteY0" fmla="*/ 19318 h 398172"/>
                <a:gd name="connsiteX1" fmla="*/ 830687 w 882203"/>
                <a:gd name="connsiteY1" fmla="*/ 0 h 398172"/>
                <a:gd name="connsiteX2" fmla="*/ 882203 w 882203"/>
                <a:gd name="connsiteY2" fmla="*/ 372414 h 398172"/>
                <a:gd name="connsiteX3" fmla="*/ 0 w 882203"/>
                <a:gd name="connsiteY3" fmla="*/ 398172 h 398172"/>
                <a:gd name="connsiteX4" fmla="*/ 6439 w 882203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59535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85293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85293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85293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56072 h 534926"/>
                <a:gd name="connsiteX1" fmla="*/ 830687 w 830687"/>
                <a:gd name="connsiteY1" fmla="*/ 136754 h 534926"/>
                <a:gd name="connsiteX2" fmla="*/ 824248 w 830687"/>
                <a:gd name="connsiteY2" fmla="*/ 522047 h 534926"/>
                <a:gd name="connsiteX3" fmla="*/ 0 w 830687"/>
                <a:gd name="connsiteY3" fmla="*/ 534926 h 534926"/>
                <a:gd name="connsiteX4" fmla="*/ 6439 w 830687"/>
                <a:gd name="connsiteY4" fmla="*/ 156072 h 534926"/>
                <a:gd name="connsiteX0" fmla="*/ 6439 w 830687"/>
                <a:gd name="connsiteY0" fmla="*/ 186011 h 564865"/>
                <a:gd name="connsiteX1" fmla="*/ 830687 w 830687"/>
                <a:gd name="connsiteY1" fmla="*/ 166693 h 564865"/>
                <a:gd name="connsiteX2" fmla="*/ 824248 w 830687"/>
                <a:gd name="connsiteY2" fmla="*/ 551986 h 564865"/>
                <a:gd name="connsiteX3" fmla="*/ 0 w 830687"/>
                <a:gd name="connsiteY3" fmla="*/ 564865 h 564865"/>
                <a:gd name="connsiteX4" fmla="*/ 6439 w 830687"/>
                <a:gd name="connsiteY4" fmla="*/ 186011 h 564865"/>
                <a:gd name="connsiteX0" fmla="*/ 6439 w 830687"/>
                <a:gd name="connsiteY0" fmla="*/ 172023 h 550877"/>
                <a:gd name="connsiteX1" fmla="*/ 830687 w 830687"/>
                <a:gd name="connsiteY1" fmla="*/ 152705 h 550877"/>
                <a:gd name="connsiteX2" fmla="*/ 824248 w 830687"/>
                <a:gd name="connsiteY2" fmla="*/ 537998 h 550877"/>
                <a:gd name="connsiteX3" fmla="*/ 0 w 830687"/>
                <a:gd name="connsiteY3" fmla="*/ 550877 h 550877"/>
                <a:gd name="connsiteX4" fmla="*/ 6439 w 830687"/>
                <a:gd name="connsiteY4" fmla="*/ 172023 h 550877"/>
                <a:gd name="connsiteX0" fmla="*/ 6439 w 830687"/>
                <a:gd name="connsiteY0" fmla="*/ 175731 h 554585"/>
                <a:gd name="connsiteX1" fmla="*/ 830687 w 830687"/>
                <a:gd name="connsiteY1" fmla="*/ 156413 h 554585"/>
                <a:gd name="connsiteX2" fmla="*/ 824248 w 830687"/>
                <a:gd name="connsiteY2" fmla="*/ 541706 h 554585"/>
                <a:gd name="connsiteX3" fmla="*/ 0 w 830687"/>
                <a:gd name="connsiteY3" fmla="*/ 554585 h 554585"/>
                <a:gd name="connsiteX4" fmla="*/ 6439 w 830687"/>
                <a:gd name="connsiteY4" fmla="*/ 175731 h 554585"/>
                <a:gd name="connsiteX0" fmla="*/ 6439 w 830687"/>
                <a:gd name="connsiteY0" fmla="*/ 156436 h 535290"/>
                <a:gd name="connsiteX1" fmla="*/ 830687 w 830687"/>
                <a:gd name="connsiteY1" fmla="*/ 137118 h 535290"/>
                <a:gd name="connsiteX2" fmla="*/ 824248 w 830687"/>
                <a:gd name="connsiteY2" fmla="*/ 522411 h 535290"/>
                <a:gd name="connsiteX3" fmla="*/ 0 w 830687"/>
                <a:gd name="connsiteY3" fmla="*/ 535290 h 535290"/>
                <a:gd name="connsiteX4" fmla="*/ 6439 w 830687"/>
                <a:gd name="connsiteY4" fmla="*/ 156436 h 535290"/>
                <a:gd name="connsiteX0" fmla="*/ 6439 w 830687"/>
                <a:gd name="connsiteY0" fmla="*/ 168670 h 547524"/>
                <a:gd name="connsiteX1" fmla="*/ 830687 w 830687"/>
                <a:gd name="connsiteY1" fmla="*/ 149352 h 547524"/>
                <a:gd name="connsiteX2" fmla="*/ 824248 w 830687"/>
                <a:gd name="connsiteY2" fmla="*/ 534645 h 547524"/>
                <a:gd name="connsiteX3" fmla="*/ 0 w 830687"/>
                <a:gd name="connsiteY3" fmla="*/ 547524 h 547524"/>
                <a:gd name="connsiteX4" fmla="*/ 6439 w 830687"/>
                <a:gd name="connsiteY4" fmla="*/ 168670 h 547524"/>
                <a:gd name="connsiteX0" fmla="*/ 6439 w 830687"/>
                <a:gd name="connsiteY0" fmla="*/ 177329 h 556183"/>
                <a:gd name="connsiteX1" fmla="*/ 830687 w 830687"/>
                <a:gd name="connsiteY1" fmla="*/ 158011 h 556183"/>
                <a:gd name="connsiteX2" fmla="*/ 824248 w 830687"/>
                <a:gd name="connsiteY2" fmla="*/ 543304 h 556183"/>
                <a:gd name="connsiteX3" fmla="*/ 0 w 830687"/>
                <a:gd name="connsiteY3" fmla="*/ 556183 h 556183"/>
                <a:gd name="connsiteX4" fmla="*/ 6439 w 830687"/>
                <a:gd name="connsiteY4" fmla="*/ 177329 h 556183"/>
                <a:gd name="connsiteX0" fmla="*/ 6439 w 830687"/>
                <a:gd name="connsiteY0" fmla="*/ 180962 h 559816"/>
                <a:gd name="connsiteX1" fmla="*/ 830687 w 830687"/>
                <a:gd name="connsiteY1" fmla="*/ 155204 h 559816"/>
                <a:gd name="connsiteX2" fmla="*/ 824248 w 830687"/>
                <a:gd name="connsiteY2" fmla="*/ 546937 h 559816"/>
                <a:gd name="connsiteX3" fmla="*/ 0 w 830687"/>
                <a:gd name="connsiteY3" fmla="*/ 559816 h 559816"/>
                <a:gd name="connsiteX4" fmla="*/ 6439 w 830687"/>
                <a:gd name="connsiteY4" fmla="*/ 180962 h 559816"/>
                <a:gd name="connsiteX0" fmla="*/ 6439 w 848443"/>
                <a:gd name="connsiteY0" fmla="*/ 205890 h 584744"/>
                <a:gd name="connsiteX1" fmla="*/ 848443 w 848443"/>
                <a:gd name="connsiteY1" fmla="*/ 138703 h 584744"/>
                <a:gd name="connsiteX2" fmla="*/ 824248 w 848443"/>
                <a:gd name="connsiteY2" fmla="*/ 571865 h 584744"/>
                <a:gd name="connsiteX3" fmla="*/ 0 w 848443"/>
                <a:gd name="connsiteY3" fmla="*/ 584744 h 584744"/>
                <a:gd name="connsiteX4" fmla="*/ 6439 w 848443"/>
                <a:gd name="connsiteY4" fmla="*/ 205890 h 584744"/>
                <a:gd name="connsiteX0" fmla="*/ 521 w 848443"/>
                <a:gd name="connsiteY0" fmla="*/ 160274 h 619027"/>
                <a:gd name="connsiteX1" fmla="*/ 848443 w 848443"/>
                <a:gd name="connsiteY1" fmla="*/ 172986 h 619027"/>
                <a:gd name="connsiteX2" fmla="*/ 824248 w 848443"/>
                <a:gd name="connsiteY2" fmla="*/ 606148 h 619027"/>
                <a:gd name="connsiteX3" fmla="*/ 0 w 848443"/>
                <a:gd name="connsiteY3" fmla="*/ 619027 h 619027"/>
                <a:gd name="connsiteX4" fmla="*/ 521 w 848443"/>
                <a:gd name="connsiteY4" fmla="*/ 160274 h 619027"/>
                <a:gd name="connsiteX0" fmla="*/ 521 w 848443"/>
                <a:gd name="connsiteY0" fmla="*/ 113985 h 572738"/>
                <a:gd name="connsiteX1" fmla="*/ 848443 w 848443"/>
                <a:gd name="connsiteY1" fmla="*/ 126697 h 572738"/>
                <a:gd name="connsiteX2" fmla="*/ 824248 w 848443"/>
                <a:gd name="connsiteY2" fmla="*/ 559859 h 572738"/>
                <a:gd name="connsiteX3" fmla="*/ 0 w 848443"/>
                <a:gd name="connsiteY3" fmla="*/ 572738 h 572738"/>
                <a:gd name="connsiteX4" fmla="*/ 521 w 848443"/>
                <a:gd name="connsiteY4" fmla="*/ 113985 h 572738"/>
                <a:gd name="connsiteX0" fmla="*/ 521 w 848443"/>
                <a:gd name="connsiteY0" fmla="*/ 86089 h 544842"/>
                <a:gd name="connsiteX1" fmla="*/ 848443 w 848443"/>
                <a:gd name="connsiteY1" fmla="*/ 98801 h 544842"/>
                <a:gd name="connsiteX2" fmla="*/ 824248 w 848443"/>
                <a:gd name="connsiteY2" fmla="*/ 531963 h 544842"/>
                <a:gd name="connsiteX3" fmla="*/ 0 w 848443"/>
                <a:gd name="connsiteY3" fmla="*/ 544842 h 544842"/>
                <a:gd name="connsiteX4" fmla="*/ 521 w 848443"/>
                <a:gd name="connsiteY4" fmla="*/ 86089 h 544842"/>
                <a:gd name="connsiteX0" fmla="*/ 521 w 848443"/>
                <a:gd name="connsiteY0" fmla="*/ 96683 h 555436"/>
                <a:gd name="connsiteX1" fmla="*/ 848443 w 848443"/>
                <a:gd name="connsiteY1" fmla="*/ 109395 h 555436"/>
                <a:gd name="connsiteX2" fmla="*/ 824248 w 848443"/>
                <a:gd name="connsiteY2" fmla="*/ 542557 h 555436"/>
                <a:gd name="connsiteX3" fmla="*/ 0 w 848443"/>
                <a:gd name="connsiteY3" fmla="*/ 555436 h 555436"/>
                <a:gd name="connsiteX4" fmla="*/ 521 w 848443"/>
                <a:gd name="connsiteY4" fmla="*/ 96683 h 555436"/>
                <a:gd name="connsiteX0" fmla="*/ 521 w 848443"/>
                <a:gd name="connsiteY0" fmla="*/ 102856 h 561609"/>
                <a:gd name="connsiteX1" fmla="*/ 848443 w 848443"/>
                <a:gd name="connsiteY1" fmla="*/ 115568 h 561609"/>
                <a:gd name="connsiteX2" fmla="*/ 824248 w 848443"/>
                <a:gd name="connsiteY2" fmla="*/ 548730 h 561609"/>
                <a:gd name="connsiteX3" fmla="*/ 0 w 848443"/>
                <a:gd name="connsiteY3" fmla="*/ 561609 h 561609"/>
                <a:gd name="connsiteX4" fmla="*/ 521 w 848443"/>
                <a:gd name="connsiteY4" fmla="*/ 102856 h 561609"/>
                <a:gd name="connsiteX0" fmla="*/ 521 w 848443"/>
                <a:gd name="connsiteY0" fmla="*/ 106367 h 565120"/>
                <a:gd name="connsiteX1" fmla="*/ 848443 w 848443"/>
                <a:gd name="connsiteY1" fmla="*/ 119079 h 565120"/>
                <a:gd name="connsiteX2" fmla="*/ 824248 w 848443"/>
                <a:gd name="connsiteY2" fmla="*/ 552241 h 565120"/>
                <a:gd name="connsiteX3" fmla="*/ 0 w 848443"/>
                <a:gd name="connsiteY3" fmla="*/ 565120 h 565120"/>
                <a:gd name="connsiteX4" fmla="*/ 521 w 848443"/>
                <a:gd name="connsiteY4" fmla="*/ 106367 h 565120"/>
                <a:gd name="connsiteX0" fmla="*/ 521 w 848443"/>
                <a:gd name="connsiteY0" fmla="*/ 106367 h 565120"/>
                <a:gd name="connsiteX1" fmla="*/ 848443 w 848443"/>
                <a:gd name="connsiteY1" fmla="*/ 119079 h 565120"/>
                <a:gd name="connsiteX2" fmla="*/ 824248 w 848443"/>
                <a:gd name="connsiteY2" fmla="*/ 552241 h 565120"/>
                <a:gd name="connsiteX3" fmla="*/ 0 w 848443"/>
                <a:gd name="connsiteY3" fmla="*/ 565120 h 565120"/>
                <a:gd name="connsiteX4" fmla="*/ 521 w 848443"/>
                <a:gd name="connsiteY4" fmla="*/ 106367 h 565120"/>
                <a:gd name="connsiteX0" fmla="*/ 521 w 848443"/>
                <a:gd name="connsiteY0" fmla="*/ 106367 h 565120"/>
                <a:gd name="connsiteX1" fmla="*/ 848443 w 848443"/>
                <a:gd name="connsiteY1" fmla="*/ 119079 h 565120"/>
                <a:gd name="connsiteX2" fmla="*/ 824248 w 848443"/>
                <a:gd name="connsiteY2" fmla="*/ 552241 h 565120"/>
                <a:gd name="connsiteX3" fmla="*/ 0 w 848443"/>
                <a:gd name="connsiteY3" fmla="*/ 565120 h 565120"/>
                <a:gd name="connsiteX4" fmla="*/ 521 w 848443"/>
                <a:gd name="connsiteY4" fmla="*/ 106367 h 565120"/>
                <a:gd name="connsiteX0" fmla="*/ 521 w 848443"/>
                <a:gd name="connsiteY0" fmla="*/ 106367 h 565120"/>
                <a:gd name="connsiteX1" fmla="*/ 848443 w 848443"/>
                <a:gd name="connsiteY1" fmla="*/ 119079 h 565120"/>
                <a:gd name="connsiteX2" fmla="*/ 839044 w 848443"/>
                <a:gd name="connsiteY2" fmla="*/ 552241 h 565120"/>
                <a:gd name="connsiteX3" fmla="*/ 0 w 848443"/>
                <a:gd name="connsiteY3" fmla="*/ 565120 h 565120"/>
                <a:gd name="connsiteX4" fmla="*/ 521 w 848443"/>
                <a:gd name="connsiteY4" fmla="*/ 106367 h 565120"/>
                <a:gd name="connsiteX0" fmla="*/ 521 w 848443"/>
                <a:gd name="connsiteY0" fmla="*/ 106367 h 565120"/>
                <a:gd name="connsiteX1" fmla="*/ 848443 w 848443"/>
                <a:gd name="connsiteY1" fmla="*/ 119079 h 565120"/>
                <a:gd name="connsiteX2" fmla="*/ 847922 w 848443"/>
                <a:gd name="connsiteY2" fmla="*/ 552241 h 565120"/>
                <a:gd name="connsiteX3" fmla="*/ 0 w 848443"/>
                <a:gd name="connsiteY3" fmla="*/ 565120 h 565120"/>
                <a:gd name="connsiteX4" fmla="*/ 521 w 848443"/>
                <a:gd name="connsiteY4" fmla="*/ 106367 h 565120"/>
                <a:gd name="connsiteX0" fmla="*/ 521 w 848443"/>
                <a:gd name="connsiteY0" fmla="*/ 106367 h 573998"/>
                <a:gd name="connsiteX1" fmla="*/ 848443 w 848443"/>
                <a:gd name="connsiteY1" fmla="*/ 119079 h 573998"/>
                <a:gd name="connsiteX2" fmla="*/ 847922 w 848443"/>
                <a:gd name="connsiteY2" fmla="*/ 552241 h 573998"/>
                <a:gd name="connsiteX3" fmla="*/ 0 w 848443"/>
                <a:gd name="connsiteY3" fmla="*/ 573998 h 573998"/>
                <a:gd name="connsiteX4" fmla="*/ 521 w 848443"/>
                <a:gd name="connsiteY4" fmla="*/ 106367 h 573998"/>
                <a:gd name="connsiteX0" fmla="*/ 521 w 853844"/>
                <a:gd name="connsiteY0" fmla="*/ 106367 h 573998"/>
                <a:gd name="connsiteX1" fmla="*/ 848443 w 853844"/>
                <a:gd name="connsiteY1" fmla="*/ 119079 h 573998"/>
                <a:gd name="connsiteX2" fmla="*/ 853841 w 853844"/>
                <a:gd name="connsiteY2" fmla="*/ 558160 h 573998"/>
                <a:gd name="connsiteX3" fmla="*/ 0 w 853844"/>
                <a:gd name="connsiteY3" fmla="*/ 573998 h 573998"/>
                <a:gd name="connsiteX4" fmla="*/ 521 w 853844"/>
                <a:gd name="connsiteY4" fmla="*/ 106367 h 573998"/>
                <a:gd name="connsiteX0" fmla="*/ 521 w 853844"/>
                <a:gd name="connsiteY0" fmla="*/ 106367 h 573998"/>
                <a:gd name="connsiteX1" fmla="*/ 848443 w 853844"/>
                <a:gd name="connsiteY1" fmla="*/ 119079 h 573998"/>
                <a:gd name="connsiteX2" fmla="*/ 853841 w 853844"/>
                <a:gd name="connsiteY2" fmla="*/ 558160 h 573998"/>
                <a:gd name="connsiteX3" fmla="*/ 0 w 853844"/>
                <a:gd name="connsiteY3" fmla="*/ 573998 h 573998"/>
                <a:gd name="connsiteX4" fmla="*/ 521 w 853844"/>
                <a:gd name="connsiteY4" fmla="*/ 106367 h 573998"/>
                <a:gd name="connsiteX0" fmla="*/ 521 w 853844"/>
                <a:gd name="connsiteY0" fmla="*/ 106367 h 573998"/>
                <a:gd name="connsiteX1" fmla="*/ 848443 w 853844"/>
                <a:gd name="connsiteY1" fmla="*/ 119079 h 573998"/>
                <a:gd name="connsiteX2" fmla="*/ 853841 w 853844"/>
                <a:gd name="connsiteY2" fmla="*/ 558160 h 573998"/>
                <a:gd name="connsiteX3" fmla="*/ 0 w 853844"/>
                <a:gd name="connsiteY3" fmla="*/ 573998 h 573998"/>
                <a:gd name="connsiteX4" fmla="*/ 521 w 853844"/>
                <a:gd name="connsiteY4" fmla="*/ 106367 h 573998"/>
                <a:gd name="connsiteX0" fmla="*/ 521 w 853844"/>
                <a:gd name="connsiteY0" fmla="*/ 106367 h 573998"/>
                <a:gd name="connsiteX1" fmla="*/ 848443 w 853844"/>
                <a:gd name="connsiteY1" fmla="*/ 119079 h 573998"/>
                <a:gd name="connsiteX2" fmla="*/ 853841 w 853844"/>
                <a:gd name="connsiteY2" fmla="*/ 558160 h 573998"/>
                <a:gd name="connsiteX3" fmla="*/ 0 w 853844"/>
                <a:gd name="connsiteY3" fmla="*/ 573998 h 573998"/>
                <a:gd name="connsiteX4" fmla="*/ 521 w 853844"/>
                <a:gd name="connsiteY4" fmla="*/ 106367 h 573998"/>
                <a:gd name="connsiteX0" fmla="*/ 521 w 853844"/>
                <a:gd name="connsiteY0" fmla="*/ 106367 h 573998"/>
                <a:gd name="connsiteX1" fmla="*/ 848443 w 853844"/>
                <a:gd name="connsiteY1" fmla="*/ 119079 h 573998"/>
                <a:gd name="connsiteX2" fmla="*/ 853841 w 853844"/>
                <a:gd name="connsiteY2" fmla="*/ 558160 h 573998"/>
                <a:gd name="connsiteX3" fmla="*/ 0 w 853844"/>
                <a:gd name="connsiteY3" fmla="*/ 573998 h 573998"/>
                <a:gd name="connsiteX4" fmla="*/ 521 w 853844"/>
                <a:gd name="connsiteY4" fmla="*/ 106367 h 573998"/>
                <a:gd name="connsiteX0" fmla="*/ 521 w 853844"/>
                <a:gd name="connsiteY0" fmla="*/ 106367 h 581142"/>
                <a:gd name="connsiteX1" fmla="*/ 848443 w 853844"/>
                <a:gd name="connsiteY1" fmla="*/ 119079 h 581142"/>
                <a:gd name="connsiteX2" fmla="*/ 853841 w 853844"/>
                <a:gd name="connsiteY2" fmla="*/ 558160 h 581142"/>
                <a:gd name="connsiteX3" fmla="*/ 0 w 853844"/>
                <a:gd name="connsiteY3" fmla="*/ 581142 h 581142"/>
                <a:gd name="connsiteX4" fmla="*/ 521 w 853844"/>
                <a:gd name="connsiteY4" fmla="*/ 106367 h 581142"/>
                <a:gd name="connsiteX0" fmla="*/ 521 w 853844"/>
                <a:gd name="connsiteY0" fmla="*/ 106367 h 581142"/>
                <a:gd name="connsiteX1" fmla="*/ 848443 w 853844"/>
                <a:gd name="connsiteY1" fmla="*/ 119079 h 581142"/>
                <a:gd name="connsiteX2" fmla="*/ 853841 w 853844"/>
                <a:gd name="connsiteY2" fmla="*/ 567685 h 581142"/>
                <a:gd name="connsiteX3" fmla="*/ 0 w 853844"/>
                <a:gd name="connsiteY3" fmla="*/ 581142 h 581142"/>
                <a:gd name="connsiteX4" fmla="*/ 521 w 853844"/>
                <a:gd name="connsiteY4" fmla="*/ 106367 h 581142"/>
                <a:gd name="connsiteX0" fmla="*/ 521 w 853844"/>
                <a:gd name="connsiteY0" fmla="*/ 110344 h 585119"/>
                <a:gd name="connsiteX1" fmla="*/ 848443 w 853844"/>
                <a:gd name="connsiteY1" fmla="*/ 115913 h 585119"/>
                <a:gd name="connsiteX2" fmla="*/ 853841 w 853844"/>
                <a:gd name="connsiteY2" fmla="*/ 571662 h 585119"/>
                <a:gd name="connsiteX3" fmla="*/ 0 w 853844"/>
                <a:gd name="connsiteY3" fmla="*/ 585119 h 585119"/>
                <a:gd name="connsiteX4" fmla="*/ 521 w 853844"/>
                <a:gd name="connsiteY4" fmla="*/ 110344 h 585119"/>
                <a:gd name="connsiteX0" fmla="*/ 4 w 858090"/>
                <a:gd name="connsiteY0" fmla="*/ 106367 h 588285"/>
                <a:gd name="connsiteX1" fmla="*/ 852689 w 858090"/>
                <a:gd name="connsiteY1" fmla="*/ 119079 h 588285"/>
                <a:gd name="connsiteX2" fmla="*/ 858087 w 858090"/>
                <a:gd name="connsiteY2" fmla="*/ 574828 h 588285"/>
                <a:gd name="connsiteX3" fmla="*/ 4246 w 858090"/>
                <a:gd name="connsiteY3" fmla="*/ 588285 h 588285"/>
                <a:gd name="connsiteX4" fmla="*/ 4 w 858090"/>
                <a:gd name="connsiteY4" fmla="*/ 106367 h 588285"/>
                <a:gd name="connsiteX0" fmla="*/ 4 w 858090"/>
                <a:gd name="connsiteY0" fmla="*/ 106367 h 588285"/>
                <a:gd name="connsiteX1" fmla="*/ 852689 w 858090"/>
                <a:gd name="connsiteY1" fmla="*/ 119079 h 588285"/>
                <a:gd name="connsiteX2" fmla="*/ 858087 w 858090"/>
                <a:gd name="connsiteY2" fmla="*/ 574828 h 588285"/>
                <a:gd name="connsiteX3" fmla="*/ 4246 w 858090"/>
                <a:gd name="connsiteY3" fmla="*/ 588285 h 588285"/>
                <a:gd name="connsiteX4" fmla="*/ 4 w 858090"/>
                <a:gd name="connsiteY4" fmla="*/ 106367 h 588285"/>
                <a:gd name="connsiteX0" fmla="*/ 4 w 853345"/>
                <a:gd name="connsiteY0" fmla="*/ 106367 h 588285"/>
                <a:gd name="connsiteX1" fmla="*/ 852689 w 853345"/>
                <a:gd name="connsiteY1" fmla="*/ 119079 h 588285"/>
                <a:gd name="connsiteX2" fmla="*/ 853325 w 853345"/>
                <a:gd name="connsiteY2" fmla="*/ 567684 h 588285"/>
                <a:gd name="connsiteX3" fmla="*/ 4246 w 853345"/>
                <a:gd name="connsiteY3" fmla="*/ 588285 h 588285"/>
                <a:gd name="connsiteX4" fmla="*/ 4 w 853345"/>
                <a:gd name="connsiteY4" fmla="*/ 106367 h 588285"/>
                <a:gd name="connsiteX0" fmla="*/ 4 w 855712"/>
                <a:gd name="connsiteY0" fmla="*/ 106367 h 588285"/>
                <a:gd name="connsiteX1" fmla="*/ 852689 w 855712"/>
                <a:gd name="connsiteY1" fmla="*/ 119079 h 588285"/>
                <a:gd name="connsiteX2" fmla="*/ 855706 w 855712"/>
                <a:gd name="connsiteY2" fmla="*/ 570066 h 588285"/>
                <a:gd name="connsiteX3" fmla="*/ 4246 w 855712"/>
                <a:gd name="connsiteY3" fmla="*/ 588285 h 588285"/>
                <a:gd name="connsiteX4" fmla="*/ 4 w 855712"/>
                <a:gd name="connsiteY4" fmla="*/ 106367 h 588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5712" h="588285">
                  <a:moveTo>
                    <a:pt x="4" y="106367"/>
                  </a:moveTo>
                  <a:cubicBezTo>
                    <a:pt x="61565" y="-10919"/>
                    <a:pt x="625788" y="-62955"/>
                    <a:pt x="852689" y="119079"/>
                  </a:cubicBezTo>
                  <a:cubicBezTo>
                    <a:pt x="852515" y="263466"/>
                    <a:pt x="855880" y="425679"/>
                    <a:pt x="855706" y="570066"/>
                  </a:cubicBezTo>
                  <a:cubicBezTo>
                    <a:pt x="505414" y="404495"/>
                    <a:pt x="108945" y="492798"/>
                    <a:pt x="4246" y="588285"/>
                  </a:cubicBezTo>
                  <a:cubicBezTo>
                    <a:pt x="4420" y="435367"/>
                    <a:pt x="-170" y="259285"/>
                    <a:pt x="4" y="106367"/>
                  </a:cubicBezTo>
                  <a:close/>
                </a:path>
              </a:pathLst>
            </a:custGeom>
            <a:gradFill>
              <a:gsLst>
                <a:gs pos="92000">
                  <a:srgbClr val="E0E0E0"/>
                </a:gs>
                <a:gs pos="100000">
                  <a:srgbClr val="CACACA"/>
                </a:gs>
                <a:gs pos="0">
                  <a:srgbClr val="C0C0C0"/>
                </a:gs>
                <a:gs pos="30000">
                  <a:schemeClr val="bg1">
                    <a:lumMod val="95000"/>
                  </a:schemeClr>
                </a:gs>
                <a:gs pos="64000">
                  <a:schemeClr val="tx1">
                    <a:lumMod val="65000"/>
                    <a:lumOff val="35000"/>
                  </a:schemeClr>
                </a:gs>
                <a:gs pos="8200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50" name="Rectangle 3"/>
            <p:cNvSpPr/>
            <p:nvPr/>
          </p:nvSpPr>
          <p:spPr>
            <a:xfrm>
              <a:off x="3894895" y="1587709"/>
              <a:ext cx="886831" cy="243799"/>
            </a:xfrm>
            <a:custGeom>
              <a:avLst/>
              <a:gdLst>
                <a:gd name="connsiteX0" fmla="*/ 0 w 914400"/>
                <a:gd name="connsiteY0" fmla="*/ 0 h 533400"/>
                <a:gd name="connsiteX1" fmla="*/ 914400 w 914400"/>
                <a:gd name="connsiteY1" fmla="*/ 0 h 533400"/>
                <a:gd name="connsiteX2" fmla="*/ 914400 w 914400"/>
                <a:gd name="connsiteY2" fmla="*/ 533400 h 533400"/>
                <a:gd name="connsiteX3" fmla="*/ 0 w 914400"/>
                <a:gd name="connsiteY3" fmla="*/ 533400 h 533400"/>
                <a:gd name="connsiteX4" fmla="*/ 0 w 914400"/>
                <a:gd name="connsiteY4" fmla="*/ 0 h 533400"/>
                <a:gd name="connsiteX0" fmla="*/ 0 w 914400"/>
                <a:gd name="connsiteY0" fmla="*/ 0 h 559158"/>
                <a:gd name="connsiteX1" fmla="*/ 914400 w 914400"/>
                <a:gd name="connsiteY1" fmla="*/ 0 h 559158"/>
                <a:gd name="connsiteX2" fmla="*/ 914400 w 914400"/>
                <a:gd name="connsiteY2" fmla="*/ 533400 h 559158"/>
                <a:gd name="connsiteX3" fmla="*/ 32197 w 914400"/>
                <a:gd name="connsiteY3" fmla="*/ 559158 h 559158"/>
                <a:gd name="connsiteX4" fmla="*/ 0 w 914400"/>
                <a:gd name="connsiteY4" fmla="*/ 0 h 559158"/>
                <a:gd name="connsiteX0" fmla="*/ 6439 w 882203"/>
                <a:gd name="connsiteY0" fmla="*/ 180304 h 559158"/>
                <a:gd name="connsiteX1" fmla="*/ 882203 w 882203"/>
                <a:gd name="connsiteY1" fmla="*/ 0 h 559158"/>
                <a:gd name="connsiteX2" fmla="*/ 882203 w 882203"/>
                <a:gd name="connsiteY2" fmla="*/ 533400 h 559158"/>
                <a:gd name="connsiteX3" fmla="*/ 0 w 882203"/>
                <a:gd name="connsiteY3" fmla="*/ 559158 h 559158"/>
                <a:gd name="connsiteX4" fmla="*/ 6439 w 882203"/>
                <a:gd name="connsiteY4" fmla="*/ 180304 h 559158"/>
                <a:gd name="connsiteX0" fmla="*/ 6439 w 882203"/>
                <a:gd name="connsiteY0" fmla="*/ 19318 h 398172"/>
                <a:gd name="connsiteX1" fmla="*/ 830687 w 882203"/>
                <a:gd name="connsiteY1" fmla="*/ 0 h 398172"/>
                <a:gd name="connsiteX2" fmla="*/ 882203 w 882203"/>
                <a:gd name="connsiteY2" fmla="*/ 372414 h 398172"/>
                <a:gd name="connsiteX3" fmla="*/ 0 w 882203"/>
                <a:gd name="connsiteY3" fmla="*/ 398172 h 398172"/>
                <a:gd name="connsiteX4" fmla="*/ 6439 w 882203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59535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85293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85293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85293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56072 h 534926"/>
                <a:gd name="connsiteX1" fmla="*/ 830687 w 830687"/>
                <a:gd name="connsiteY1" fmla="*/ 136754 h 534926"/>
                <a:gd name="connsiteX2" fmla="*/ 824248 w 830687"/>
                <a:gd name="connsiteY2" fmla="*/ 522047 h 534926"/>
                <a:gd name="connsiteX3" fmla="*/ 0 w 830687"/>
                <a:gd name="connsiteY3" fmla="*/ 534926 h 534926"/>
                <a:gd name="connsiteX4" fmla="*/ 6439 w 830687"/>
                <a:gd name="connsiteY4" fmla="*/ 156072 h 534926"/>
                <a:gd name="connsiteX0" fmla="*/ 6439 w 830687"/>
                <a:gd name="connsiteY0" fmla="*/ 186011 h 564865"/>
                <a:gd name="connsiteX1" fmla="*/ 830687 w 830687"/>
                <a:gd name="connsiteY1" fmla="*/ 166693 h 564865"/>
                <a:gd name="connsiteX2" fmla="*/ 824248 w 830687"/>
                <a:gd name="connsiteY2" fmla="*/ 551986 h 564865"/>
                <a:gd name="connsiteX3" fmla="*/ 0 w 830687"/>
                <a:gd name="connsiteY3" fmla="*/ 564865 h 564865"/>
                <a:gd name="connsiteX4" fmla="*/ 6439 w 830687"/>
                <a:gd name="connsiteY4" fmla="*/ 186011 h 564865"/>
                <a:gd name="connsiteX0" fmla="*/ 6439 w 830687"/>
                <a:gd name="connsiteY0" fmla="*/ 172023 h 550877"/>
                <a:gd name="connsiteX1" fmla="*/ 830687 w 830687"/>
                <a:gd name="connsiteY1" fmla="*/ 152705 h 550877"/>
                <a:gd name="connsiteX2" fmla="*/ 824248 w 830687"/>
                <a:gd name="connsiteY2" fmla="*/ 537998 h 550877"/>
                <a:gd name="connsiteX3" fmla="*/ 0 w 830687"/>
                <a:gd name="connsiteY3" fmla="*/ 550877 h 550877"/>
                <a:gd name="connsiteX4" fmla="*/ 6439 w 830687"/>
                <a:gd name="connsiteY4" fmla="*/ 172023 h 550877"/>
                <a:gd name="connsiteX0" fmla="*/ 6439 w 830687"/>
                <a:gd name="connsiteY0" fmla="*/ 175731 h 554585"/>
                <a:gd name="connsiteX1" fmla="*/ 830687 w 830687"/>
                <a:gd name="connsiteY1" fmla="*/ 156413 h 554585"/>
                <a:gd name="connsiteX2" fmla="*/ 824248 w 830687"/>
                <a:gd name="connsiteY2" fmla="*/ 541706 h 554585"/>
                <a:gd name="connsiteX3" fmla="*/ 0 w 830687"/>
                <a:gd name="connsiteY3" fmla="*/ 554585 h 554585"/>
                <a:gd name="connsiteX4" fmla="*/ 6439 w 830687"/>
                <a:gd name="connsiteY4" fmla="*/ 175731 h 554585"/>
                <a:gd name="connsiteX0" fmla="*/ 6439 w 830687"/>
                <a:gd name="connsiteY0" fmla="*/ 156436 h 535290"/>
                <a:gd name="connsiteX1" fmla="*/ 830687 w 830687"/>
                <a:gd name="connsiteY1" fmla="*/ 137118 h 535290"/>
                <a:gd name="connsiteX2" fmla="*/ 824248 w 830687"/>
                <a:gd name="connsiteY2" fmla="*/ 522411 h 535290"/>
                <a:gd name="connsiteX3" fmla="*/ 0 w 830687"/>
                <a:gd name="connsiteY3" fmla="*/ 535290 h 535290"/>
                <a:gd name="connsiteX4" fmla="*/ 6439 w 830687"/>
                <a:gd name="connsiteY4" fmla="*/ 156436 h 535290"/>
                <a:gd name="connsiteX0" fmla="*/ 6439 w 830687"/>
                <a:gd name="connsiteY0" fmla="*/ 168670 h 547524"/>
                <a:gd name="connsiteX1" fmla="*/ 830687 w 830687"/>
                <a:gd name="connsiteY1" fmla="*/ 149352 h 547524"/>
                <a:gd name="connsiteX2" fmla="*/ 824248 w 830687"/>
                <a:gd name="connsiteY2" fmla="*/ 534645 h 547524"/>
                <a:gd name="connsiteX3" fmla="*/ 0 w 830687"/>
                <a:gd name="connsiteY3" fmla="*/ 547524 h 547524"/>
                <a:gd name="connsiteX4" fmla="*/ 6439 w 830687"/>
                <a:gd name="connsiteY4" fmla="*/ 168670 h 547524"/>
                <a:gd name="connsiteX0" fmla="*/ 6439 w 830687"/>
                <a:gd name="connsiteY0" fmla="*/ 177329 h 556183"/>
                <a:gd name="connsiteX1" fmla="*/ 830687 w 830687"/>
                <a:gd name="connsiteY1" fmla="*/ 158011 h 556183"/>
                <a:gd name="connsiteX2" fmla="*/ 824248 w 830687"/>
                <a:gd name="connsiteY2" fmla="*/ 543304 h 556183"/>
                <a:gd name="connsiteX3" fmla="*/ 0 w 830687"/>
                <a:gd name="connsiteY3" fmla="*/ 556183 h 556183"/>
                <a:gd name="connsiteX4" fmla="*/ 6439 w 830687"/>
                <a:gd name="connsiteY4" fmla="*/ 177329 h 556183"/>
                <a:gd name="connsiteX0" fmla="*/ 6439 w 830687"/>
                <a:gd name="connsiteY0" fmla="*/ 180962 h 559816"/>
                <a:gd name="connsiteX1" fmla="*/ 830687 w 830687"/>
                <a:gd name="connsiteY1" fmla="*/ 155204 h 559816"/>
                <a:gd name="connsiteX2" fmla="*/ 824248 w 830687"/>
                <a:gd name="connsiteY2" fmla="*/ 546937 h 559816"/>
                <a:gd name="connsiteX3" fmla="*/ 0 w 830687"/>
                <a:gd name="connsiteY3" fmla="*/ 559816 h 559816"/>
                <a:gd name="connsiteX4" fmla="*/ 6439 w 830687"/>
                <a:gd name="connsiteY4" fmla="*/ 180962 h 559816"/>
                <a:gd name="connsiteX0" fmla="*/ 0 w 831847"/>
                <a:gd name="connsiteY0" fmla="*/ 156714 h 581162"/>
                <a:gd name="connsiteX1" fmla="*/ 831847 w 831847"/>
                <a:gd name="connsiteY1" fmla="*/ 176550 h 581162"/>
                <a:gd name="connsiteX2" fmla="*/ 825408 w 831847"/>
                <a:gd name="connsiteY2" fmla="*/ 568283 h 581162"/>
                <a:gd name="connsiteX3" fmla="*/ 1160 w 831847"/>
                <a:gd name="connsiteY3" fmla="*/ 581162 h 581162"/>
                <a:gd name="connsiteX4" fmla="*/ 0 w 831847"/>
                <a:gd name="connsiteY4" fmla="*/ 156714 h 581162"/>
                <a:gd name="connsiteX0" fmla="*/ 0 w 825408"/>
                <a:gd name="connsiteY0" fmla="*/ 179525 h 603973"/>
                <a:gd name="connsiteX1" fmla="*/ 821716 w 825408"/>
                <a:gd name="connsiteY1" fmla="*/ 156301 h 603973"/>
                <a:gd name="connsiteX2" fmla="*/ 825408 w 825408"/>
                <a:gd name="connsiteY2" fmla="*/ 591094 h 603973"/>
                <a:gd name="connsiteX3" fmla="*/ 1160 w 825408"/>
                <a:gd name="connsiteY3" fmla="*/ 603973 h 603973"/>
                <a:gd name="connsiteX4" fmla="*/ 0 w 825408"/>
                <a:gd name="connsiteY4" fmla="*/ 179525 h 603973"/>
                <a:gd name="connsiteX0" fmla="*/ 0 w 825408"/>
                <a:gd name="connsiteY0" fmla="*/ 134944 h 559392"/>
                <a:gd name="connsiteX1" fmla="*/ 821716 w 825408"/>
                <a:gd name="connsiteY1" fmla="*/ 111720 h 559392"/>
                <a:gd name="connsiteX2" fmla="*/ 825408 w 825408"/>
                <a:gd name="connsiteY2" fmla="*/ 546513 h 559392"/>
                <a:gd name="connsiteX3" fmla="*/ 1160 w 825408"/>
                <a:gd name="connsiteY3" fmla="*/ 559392 h 559392"/>
                <a:gd name="connsiteX4" fmla="*/ 0 w 825408"/>
                <a:gd name="connsiteY4" fmla="*/ 134944 h 559392"/>
                <a:gd name="connsiteX0" fmla="*/ 0 w 825408"/>
                <a:gd name="connsiteY0" fmla="*/ 104849 h 529297"/>
                <a:gd name="connsiteX1" fmla="*/ 821716 w 825408"/>
                <a:gd name="connsiteY1" fmla="*/ 81625 h 529297"/>
                <a:gd name="connsiteX2" fmla="*/ 825408 w 825408"/>
                <a:gd name="connsiteY2" fmla="*/ 516418 h 529297"/>
                <a:gd name="connsiteX3" fmla="*/ 1160 w 825408"/>
                <a:gd name="connsiteY3" fmla="*/ 529297 h 529297"/>
                <a:gd name="connsiteX4" fmla="*/ 0 w 825408"/>
                <a:gd name="connsiteY4" fmla="*/ 104849 h 529297"/>
                <a:gd name="connsiteX0" fmla="*/ 0 w 825408"/>
                <a:gd name="connsiteY0" fmla="*/ 112090 h 536538"/>
                <a:gd name="connsiteX1" fmla="*/ 821716 w 825408"/>
                <a:gd name="connsiteY1" fmla="*/ 88866 h 536538"/>
                <a:gd name="connsiteX2" fmla="*/ 825408 w 825408"/>
                <a:gd name="connsiteY2" fmla="*/ 523659 h 536538"/>
                <a:gd name="connsiteX3" fmla="*/ 1160 w 825408"/>
                <a:gd name="connsiteY3" fmla="*/ 536538 h 536538"/>
                <a:gd name="connsiteX4" fmla="*/ 0 w 825408"/>
                <a:gd name="connsiteY4" fmla="*/ 112090 h 536538"/>
                <a:gd name="connsiteX0" fmla="*/ 1420 w 824295"/>
                <a:gd name="connsiteY0" fmla="*/ 109165 h 538678"/>
                <a:gd name="connsiteX1" fmla="*/ 820603 w 824295"/>
                <a:gd name="connsiteY1" fmla="*/ 91006 h 538678"/>
                <a:gd name="connsiteX2" fmla="*/ 824295 w 824295"/>
                <a:gd name="connsiteY2" fmla="*/ 525799 h 538678"/>
                <a:gd name="connsiteX3" fmla="*/ 47 w 824295"/>
                <a:gd name="connsiteY3" fmla="*/ 538678 h 538678"/>
                <a:gd name="connsiteX4" fmla="*/ 1420 w 824295"/>
                <a:gd name="connsiteY4" fmla="*/ 109165 h 538678"/>
                <a:gd name="connsiteX0" fmla="*/ 8983 w 831858"/>
                <a:gd name="connsiteY0" fmla="*/ 109165 h 525799"/>
                <a:gd name="connsiteX1" fmla="*/ 828166 w 831858"/>
                <a:gd name="connsiteY1" fmla="*/ 91006 h 525799"/>
                <a:gd name="connsiteX2" fmla="*/ 831858 w 831858"/>
                <a:gd name="connsiteY2" fmla="*/ 525799 h 525799"/>
                <a:gd name="connsiteX3" fmla="*/ 11 w 831858"/>
                <a:gd name="connsiteY3" fmla="*/ 199261 h 525799"/>
                <a:gd name="connsiteX4" fmla="*/ 8983 w 831858"/>
                <a:gd name="connsiteY4" fmla="*/ 109165 h 525799"/>
                <a:gd name="connsiteX0" fmla="*/ 9421 w 832296"/>
                <a:gd name="connsiteY0" fmla="*/ 109165 h 525799"/>
                <a:gd name="connsiteX1" fmla="*/ 828604 w 832296"/>
                <a:gd name="connsiteY1" fmla="*/ 91006 h 525799"/>
                <a:gd name="connsiteX2" fmla="*/ 832296 w 832296"/>
                <a:gd name="connsiteY2" fmla="*/ 525799 h 525799"/>
                <a:gd name="connsiteX3" fmla="*/ 449 w 832296"/>
                <a:gd name="connsiteY3" fmla="*/ 199261 h 525799"/>
                <a:gd name="connsiteX4" fmla="*/ 9421 w 832296"/>
                <a:gd name="connsiteY4" fmla="*/ 109165 h 525799"/>
                <a:gd name="connsiteX0" fmla="*/ 401 w 823276"/>
                <a:gd name="connsiteY0" fmla="*/ 109165 h 525799"/>
                <a:gd name="connsiteX1" fmla="*/ 819584 w 823276"/>
                <a:gd name="connsiteY1" fmla="*/ 91006 h 525799"/>
                <a:gd name="connsiteX2" fmla="*/ 823276 w 823276"/>
                <a:gd name="connsiteY2" fmla="*/ 525799 h 525799"/>
                <a:gd name="connsiteX3" fmla="*/ 1561 w 823276"/>
                <a:gd name="connsiteY3" fmla="*/ 184063 h 525799"/>
                <a:gd name="connsiteX4" fmla="*/ 401 w 823276"/>
                <a:gd name="connsiteY4" fmla="*/ 109165 h 525799"/>
                <a:gd name="connsiteX0" fmla="*/ 401 w 823276"/>
                <a:gd name="connsiteY0" fmla="*/ 109165 h 525799"/>
                <a:gd name="connsiteX1" fmla="*/ 819584 w 823276"/>
                <a:gd name="connsiteY1" fmla="*/ 91006 h 525799"/>
                <a:gd name="connsiteX2" fmla="*/ 823276 w 823276"/>
                <a:gd name="connsiteY2" fmla="*/ 525799 h 525799"/>
                <a:gd name="connsiteX3" fmla="*/ 1561 w 823276"/>
                <a:gd name="connsiteY3" fmla="*/ 184063 h 525799"/>
                <a:gd name="connsiteX4" fmla="*/ 401 w 823276"/>
                <a:gd name="connsiteY4" fmla="*/ 109165 h 525799"/>
                <a:gd name="connsiteX0" fmla="*/ 401 w 825809"/>
                <a:gd name="connsiteY0" fmla="*/ 109165 h 195068"/>
                <a:gd name="connsiteX1" fmla="*/ 819584 w 825809"/>
                <a:gd name="connsiteY1" fmla="*/ 91006 h 195068"/>
                <a:gd name="connsiteX2" fmla="*/ 825809 w 825809"/>
                <a:gd name="connsiteY2" fmla="*/ 186381 h 195068"/>
                <a:gd name="connsiteX3" fmla="*/ 1561 w 825809"/>
                <a:gd name="connsiteY3" fmla="*/ 184063 h 195068"/>
                <a:gd name="connsiteX4" fmla="*/ 401 w 825809"/>
                <a:gd name="connsiteY4" fmla="*/ 109165 h 195068"/>
                <a:gd name="connsiteX0" fmla="*/ 0 w 830474"/>
                <a:gd name="connsiteY0" fmla="*/ 106308 h 194760"/>
                <a:gd name="connsiteX1" fmla="*/ 824249 w 830474"/>
                <a:gd name="connsiteY1" fmla="*/ 93214 h 194760"/>
                <a:gd name="connsiteX2" fmla="*/ 830474 w 830474"/>
                <a:gd name="connsiteY2" fmla="*/ 188589 h 194760"/>
                <a:gd name="connsiteX3" fmla="*/ 6226 w 830474"/>
                <a:gd name="connsiteY3" fmla="*/ 186271 h 194760"/>
                <a:gd name="connsiteX4" fmla="*/ 0 w 830474"/>
                <a:gd name="connsiteY4" fmla="*/ 106308 h 194760"/>
                <a:gd name="connsiteX0" fmla="*/ 0 w 842570"/>
                <a:gd name="connsiteY0" fmla="*/ 106308 h 251484"/>
                <a:gd name="connsiteX1" fmla="*/ 824249 w 842570"/>
                <a:gd name="connsiteY1" fmla="*/ 93214 h 251484"/>
                <a:gd name="connsiteX2" fmla="*/ 842570 w 842570"/>
                <a:gd name="connsiteY2" fmla="*/ 251484 h 251484"/>
                <a:gd name="connsiteX3" fmla="*/ 6226 w 842570"/>
                <a:gd name="connsiteY3" fmla="*/ 186271 h 251484"/>
                <a:gd name="connsiteX4" fmla="*/ 0 w 842570"/>
                <a:gd name="connsiteY4" fmla="*/ 106308 h 251484"/>
                <a:gd name="connsiteX0" fmla="*/ 0 w 871053"/>
                <a:gd name="connsiteY0" fmla="*/ 106308 h 251484"/>
                <a:gd name="connsiteX1" fmla="*/ 824249 w 871053"/>
                <a:gd name="connsiteY1" fmla="*/ 93214 h 251484"/>
                <a:gd name="connsiteX2" fmla="*/ 842570 w 871053"/>
                <a:gd name="connsiteY2" fmla="*/ 251484 h 251484"/>
                <a:gd name="connsiteX3" fmla="*/ 6226 w 871053"/>
                <a:gd name="connsiteY3" fmla="*/ 186271 h 251484"/>
                <a:gd name="connsiteX4" fmla="*/ 0 w 871053"/>
                <a:gd name="connsiteY4" fmla="*/ 106308 h 251484"/>
                <a:gd name="connsiteX0" fmla="*/ 0 w 873694"/>
                <a:gd name="connsiteY0" fmla="*/ 106308 h 251484"/>
                <a:gd name="connsiteX1" fmla="*/ 824249 w 873694"/>
                <a:gd name="connsiteY1" fmla="*/ 93214 h 251484"/>
                <a:gd name="connsiteX2" fmla="*/ 842570 w 873694"/>
                <a:gd name="connsiteY2" fmla="*/ 251484 h 251484"/>
                <a:gd name="connsiteX3" fmla="*/ 6226 w 873694"/>
                <a:gd name="connsiteY3" fmla="*/ 186271 h 251484"/>
                <a:gd name="connsiteX4" fmla="*/ 0 w 873694"/>
                <a:gd name="connsiteY4" fmla="*/ 106308 h 251484"/>
                <a:gd name="connsiteX0" fmla="*/ 0 w 873694"/>
                <a:gd name="connsiteY0" fmla="*/ 103647 h 248823"/>
                <a:gd name="connsiteX1" fmla="*/ 824249 w 873694"/>
                <a:gd name="connsiteY1" fmla="*/ 95391 h 248823"/>
                <a:gd name="connsiteX2" fmla="*/ 842570 w 873694"/>
                <a:gd name="connsiteY2" fmla="*/ 248823 h 248823"/>
                <a:gd name="connsiteX3" fmla="*/ 6226 w 873694"/>
                <a:gd name="connsiteY3" fmla="*/ 183610 h 248823"/>
                <a:gd name="connsiteX4" fmla="*/ 0 w 873694"/>
                <a:gd name="connsiteY4" fmla="*/ 103647 h 248823"/>
                <a:gd name="connsiteX0" fmla="*/ 23029 w 896723"/>
                <a:gd name="connsiteY0" fmla="*/ 103647 h 256182"/>
                <a:gd name="connsiteX1" fmla="*/ 847278 w 896723"/>
                <a:gd name="connsiteY1" fmla="*/ 95391 h 256182"/>
                <a:gd name="connsiteX2" fmla="*/ 865599 w 896723"/>
                <a:gd name="connsiteY2" fmla="*/ 248823 h 256182"/>
                <a:gd name="connsiteX3" fmla="*/ 227 w 896723"/>
                <a:gd name="connsiteY3" fmla="*/ 256182 h 256182"/>
                <a:gd name="connsiteX4" fmla="*/ 23029 w 896723"/>
                <a:gd name="connsiteY4" fmla="*/ 103647 h 256182"/>
                <a:gd name="connsiteX0" fmla="*/ 40199 w 913893"/>
                <a:gd name="connsiteY0" fmla="*/ 103647 h 256182"/>
                <a:gd name="connsiteX1" fmla="*/ 864448 w 913893"/>
                <a:gd name="connsiteY1" fmla="*/ 95391 h 256182"/>
                <a:gd name="connsiteX2" fmla="*/ 882769 w 913893"/>
                <a:gd name="connsiteY2" fmla="*/ 248823 h 256182"/>
                <a:gd name="connsiteX3" fmla="*/ 17397 w 913893"/>
                <a:gd name="connsiteY3" fmla="*/ 256182 h 256182"/>
                <a:gd name="connsiteX4" fmla="*/ 40199 w 913893"/>
                <a:gd name="connsiteY4" fmla="*/ 103647 h 256182"/>
                <a:gd name="connsiteX0" fmla="*/ 40199 w 913215"/>
                <a:gd name="connsiteY0" fmla="*/ 103647 h 256182"/>
                <a:gd name="connsiteX1" fmla="*/ 864448 w 913215"/>
                <a:gd name="connsiteY1" fmla="*/ 95391 h 256182"/>
                <a:gd name="connsiteX2" fmla="*/ 882769 w 913215"/>
                <a:gd name="connsiteY2" fmla="*/ 248823 h 256182"/>
                <a:gd name="connsiteX3" fmla="*/ 17397 w 913215"/>
                <a:gd name="connsiteY3" fmla="*/ 256182 h 256182"/>
                <a:gd name="connsiteX4" fmla="*/ 40199 w 913215"/>
                <a:gd name="connsiteY4" fmla="*/ 103647 h 256182"/>
                <a:gd name="connsiteX0" fmla="*/ 33311 w 906327"/>
                <a:gd name="connsiteY0" fmla="*/ 103647 h 248823"/>
                <a:gd name="connsiteX1" fmla="*/ 857560 w 906327"/>
                <a:gd name="connsiteY1" fmla="*/ 95391 h 248823"/>
                <a:gd name="connsiteX2" fmla="*/ 875881 w 906327"/>
                <a:gd name="connsiteY2" fmla="*/ 248823 h 248823"/>
                <a:gd name="connsiteX3" fmla="*/ 31223 w 906327"/>
                <a:gd name="connsiteY3" fmla="*/ 238427 h 248823"/>
                <a:gd name="connsiteX4" fmla="*/ 33311 w 906327"/>
                <a:gd name="connsiteY4" fmla="*/ 103647 h 248823"/>
                <a:gd name="connsiteX0" fmla="*/ 45136 w 918152"/>
                <a:gd name="connsiteY0" fmla="*/ 103647 h 248823"/>
                <a:gd name="connsiteX1" fmla="*/ 869385 w 918152"/>
                <a:gd name="connsiteY1" fmla="*/ 95391 h 248823"/>
                <a:gd name="connsiteX2" fmla="*/ 887706 w 918152"/>
                <a:gd name="connsiteY2" fmla="*/ 248823 h 248823"/>
                <a:gd name="connsiteX3" fmla="*/ 43048 w 918152"/>
                <a:gd name="connsiteY3" fmla="*/ 238427 h 248823"/>
                <a:gd name="connsiteX4" fmla="*/ 45136 w 918152"/>
                <a:gd name="connsiteY4" fmla="*/ 103647 h 248823"/>
                <a:gd name="connsiteX0" fmla="*/ 46541 w 919557"/>
                <a:gd name="connsiteY0" fmla="*/ 103647 h 248823"/>
                <a:gd name="connsiteX1" fmla="*/ 870790 w 919557"/>
                <a:gd name="connsiteY1" fmla="*/ 95391 h 248823"/>
                <a:gd name="connsiteX2" fmla="*/ 889111 w 919557"/>
                <a:gd name="connsiteY2" fmla="*/ 248823 h 248823"/>
                <a:gd name="connsiteX3" fmla="*/ 44453 w 919557"/>
                <a:gd name="connsiteY3" fmla="*/ 238427 h 248823"/>
                <a:gd name="connsiteX4" fmla="*/ 46541 w 919557"/>
                <a:gd name="connsiteY4" fmla="*/ 103647 h 248823"/>
                <a:gd name="connsiteX0" fmla="*/ 46541 w 904460"/>
                <a:gd name="connsiteY0" fmla="*/ 103647 h 248823"/>
                <a:gd name="connsiteX1" fmla="*/ 870790 w 904460"/>
                <a:gd name="connsiteY1" fmla="*/ 95391 h 248823"/>
                <a:gd name="connsiteX2" fmla="*/ 889111 w 904460"/>
                <a:gd name="connsiteY2" fmla="*/ 248823 h 248823"/>
                <a:gd name="connsiteX3" fmla="*/ 44453 w 904460"/>
                <a:gd name="connsiteY3" fmla="*/ 238427 h 248823"/>
                <a:gd name="connsiteX4" fmla="*/ 46541 w 904460"/>
                <a:gd name="connsiteY4" fmla="*/ 103647 h 248823"/>
                <a:gd name="connsiteX0" fmla="*/ 35418 w 893337"/>
                <a:gd name="connsiteY0" fmla="*/ 103647 h 248823"/>
                <a:gd name="connsiteX1" fmla="*/ 859667 w 893337"/>
                <a:gd name="connsiteY1" fmla="*/ 95391 h 248823"/>
                <a:gd name="connsiteX2" fmla="*/ 877988 w 893337"/>
                <a:gd name="connsiteY2" fmla="*/ 248823 h 248823"/>
                <a:gd name="connsiteX3" fmla="*/ 33330 w 893337"/>
                <a:gd name="connsiteY3" fmla="*/ 238427 h 248823"/>
                <a:gd name="connsiteX4" fmla="*/ 35418 w 893337"/>
                <a:gd name="connsiteY4" fmla="*/ 103647 h 248823"/>
                <a:gd name="connsiteX0" fmla="*/ 35418 w 886831"/>
                <a:gd name="connsiteY0" fmla="*/ 103647 h 243799"/>
                <a:gd name="connsiteX1" fmla="*/ 859667 w 886831"/>
                <a:gd name="connsiteY1" fmla="*/ 95391 h 243799"/>
                <a:gd name="connsiteX2" fmla="*/ 857891 w 886831"/>
                <a:gd name="connsiteY2" fmla="*/ 243799 h 243799"/>
                <a:gd name="connsiteX3" fmla="*/ 33330 w 886831"/>
                <a:gd name="connsiteY3" fmla="*/ 238427 h 243799"/>
                <a:gd name="connsiteX4" fmla="*/ 35418 w 886831"/>
                <a:gd name="connsiteY4" fmla="*/ 103647 h 24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831" h="243799">
                  <a:moveTo>
                    <a:pt x="35418" y="103647"/>
                  </a:moveTo>
                  <a:cubicBezTo>
                    <a:pt x="166573" y="-21360"/>
                    <a:pt x="634970" y="-44082"/>
                    <a:pt x="859667" y="95391"/>
                  </a:cubicBezTo>
                  <a:cubicBezTo>
                    <a:pt x="920072" y="180776"/>
                    <a:pt x="861384" y="235534"/>
                    <a:pt x="857891" y="243799"/>
                  </a:cubicBezTo>
                  <a:cubicBezTo>
                    <a:pt x="563823" y="87106"/>
                    <a:pt x="217927" y="131103"/>
                    <a:pt x="33330" y="238427"/>
                  </a:cubicBezTo>
                  <a:cubicBezTo>
                    <a:pt x="24491" y="243880"/>
                    <a:pt x="-38279" y="170830"/>
                    <a:pt x="35418" y="10364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51" name="Rectangle 3"/>
            <p:cNvSpPr/>
            <p:nvPr/>
          </p:nvSpPr>
          <p:spPr>
            <a:xfrm>
              <a:off x="3922679" y="1717185"/>
              <a:ext cx="830474" cy="199961"/>
            </a:xfrm>
            <a:custGeom>
              <a:avLst/>
              <a:gdLst>
                <a:gd name="connsiteX0" fmla="*/ 0 w 914400"/>
                <a:gd name="connsiteY0" fmla="*/ 0 h 533400"/>
                <a:gd name="connsiteX1" fmla="*/ 914400 w 914400"/>
                <a:gd name="connsiteY1" fmla="*/ 0 h 533400"/>
                <a:gd name="connsiteX2" fmla="*/ 914400 w 914400"/>
                <a:gd name="connsiteY2" fmla="*/ 533400 h 533400"/>
                <a:gd name="connsiteX3" fmla="*/ 0 w 914400"/>
                <a:gd name="connsiteY3" fmla="*/ 533400 h 533400"/>
                <a:gd name="connsiteX4" fmla="*/ 0 w 914400"/>
                <a:gd name="connsiteY4" fmla="*/ 0 h 533400"/>
                <a:gd name="connsiteX0" fmla="*/ 0 w 914400"/>
                <a:gd name="connsiteY0" fmla="*/ 0 h 559158"/>
                <a:gd name="connsiteX1" fmla="*/ 914400 w 914400"/>
                <a:gd name="connsiteY1" fmla="*/ 0 h 559158"/>
                <a:gd name="connsiteX2" fmla="*/ 914400 w 914400"/>
                <a:gd name="connsiteY2" fmla="*/ 533400 h 559158"/>
                <a:gd name="connsiteX3" fmla="*/ 32197 w 914400"/>
                <a:gd name="connsiteY3" fmla="*/ 559158 h 559158"/>
                <a:gd name="connsiteX4" fmla="*/ 0 w 914400"/>
                <a:gd name="connsiteY4" fmla="*/ 0 h 559158"/>
                <a:gd name="connsiteX0" fmla="*/ 6439 w 882203"/>
                <a:gd name="connsiteY0" fmla="*/ 180304 h 559158"/>
                <a:gd name="connsiteX1" fmla="*/ 882203 w 882203"/>
                <a:gd name="connsiteY1" fmla="*/ 0 h 559158"/>
                <a:gd name="connsiteX2" fmla="*/ 882203 w 882203"/>
                <a:gd name="connsiteY2" fmla="*/ 533400 h 559158"/>
                <a:gd name="connsiteX3" fmla="*/ 0 w 882203"/>
                <a:gd name="connsiteY3" fmla="*/ 559158 h 559158"/>
                <a:gd name="connsiteX4" fmla="*/ 6439 w 882203"/>
                <a:gd name="connsiteY4" fmla="*/ 180304 h 559158"/>
                <a:gd name="connsiteX0" fmla="*/ 6439 w 882203"/>
                <a:gd name="connsiteY0" fmla="*/ 19318 h 398172"/>
                <a:gd name="connsiteX1" fmla="*/ 830687 w 882203"/>
                <a:gd name="connsiteY1" fmla="*/ 0 h 398172"/>
                <a:gd name="connsiteX2" fmla="*/ 882203 w 882203"/>
                <a:gd name="connsiteY2" fmla="*/ 372414 h 398172"/>
                <a:gd name="connsiteX3" fmla="*/ 0 w 882203"/>
                <a:gd name="connsiteY3" fmla="*/ 398172 h 398172"/>
                <a:gd name="connsiteX4" fmla="*/ 6439 w 882203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59535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85293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85293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9318 h 398172"/>
                <a:gd name="connsiteX1" fmla="*/ 830687 w 830687"/>
                <a:gd name="connsiteY1" fmla="*/ 0 h 398172"/>
                <a:gd name="connsiteX2" fmla="*/ 824248 w 830687"/>
                <a:gd name="connsiteY2" fmla="*/ 385293 h 398172"/>
                <a:gd name="connsiteX3" fmla="*/ 0 w 830687"/>
                <a:gd name="connsiteY3" fmla="*/ 398172 h 398172"/>
                <a:gd name="connsiteX4" fmla="*/ 6439 w 830687"/>
                <a:gd name="connsiteY4" fmla="*/ 19318 h 398172"/>
                <a:gd name="connsiteX0" fmla="*/ 6439 w 830687"/>
                <a:gd name="connsiteY0" fmla="*/ 156072 h 534926"/>
                <a:gd name="connsiteX1" fmla="*/ 830687 w 830687"/>
                <a:gd name="connsiteY1" fmla="*/ 136754 h 534926"/>
                <a:gd name="connsiteX2" fmla="*/ 824248 w 830687"/>
                <a:gd name="connsiteY2" fmla="*/ 522047 h 534926"/>
                <a:gd name="connsiteX3" fmla="*/ 0 w 830687"/>
                <a:gd name="connsiteY3" fmla="*/ 534926 h 534926"/>
                <a:gd name="connsiteX4" fmla="*/ 6439 w 830687"/>
                <a:gd name="connsiteY4" fmla="*/ 156072 h 534926"/>
                <a:gd name="connsiteX0" fmla="*/ 6439 w 830687"/>
                <a:gd name="connsiteY0" fmla="*/ 186011 h 564865"/>
                <a:gd name="connsiteX1" fmla="*/ 830687 w 830687"/>
                <a:gd name="connsiteY1" fmla="*/ 166693 h 564865"/>
                <a:gd name="connsiteX2" fmla="*/ 824248 w 830687"/>
                <a:gd name="connsiteY2" fmla="*/ 551986 h 564865"/>
                <a:gd name="connsiteX3" fmla="*/ 0 w 830687"/>
                <a:gd name="connsiteY3" fmla="*/ 564865 h 564865"/>
                <a:gd name="connsiteX4" fmla="*/ 6439 w 830687"/>
                <a:gd name="connsiteY4" fmla="*/ 186011 h 564865"/>
                <a:gd name="connsiteX0" fmla="*/ 6439 w 830687"/>
                <a:gd name="connsiteY0" fmla="*/ 172023 h 550877"/>
                <a:gd name="connsiteX1" fmla="*/ 830687 w 830687"/>
                <a:gd name="connsiteY1" fmla="*/ 152705 h 550877"/>
                <a:gd name="connsiteX2" fmla="*/ 824248 w 830687"/>
                <a:gd name="connsiteY2" fmla="*/ 537998 h 550877"/>
                <a:gd name="connsiteX3" fmla="*/ 0 w 830687"/>
                <a:gd name="connsiteY3" fmla="*/ 550877 h 550877"/>
                <a:gd name="connsiteX4" fmla="*/ 6439 w 830687"/>
                <a:gd name="connsiteY4" fmla="*/ 172023 h 550877"/>
                <a:gd name="connsiteX0" fmla="*/ 6439 w 830687"/>
                <a:gd name="connsiteY0" fmla="*/ 175731 h 554585"/>
                <a:gd name="connsiteX1" fmla="*/ 830687 w 830687"/>
                <a:gd name="connsiteY1" fmla="*/ 156413 h 554585"/>
                <a:gd name="connsiteX2" fmla="*/ 824248 w 830687"/>
                <a:gd name="connsiteY2" fmla="*/ 541706 h 554585"/>
                <a:gd name="connsiteX3" fmla="*/ 0 w 830687"/>
                <a:gd name="connsiteY3" fmla="*/ 554585 h 554585"/>
                <a:gd name="connsiteX4" fmla="*/ 6439 w 830687"/>
                <a:gd name="connsiteY4" fmla="*/ 175731 h 554585"/>
                <a:gd name="connsiteX0" fmla="*/ 6439 w 830687"/>
                <a:gd name="connsiteY0" fmla="*/ 156436 h 535290"/>
                <a:gd name="connsiteX1" fmla="*/ 830687 w 830687"/>
                <a:gd name="connsiteY1" fmla="*/ 137118 h 535290"/>
                <a:gd name="connsiteX2" fmla="*/ 824248 w 830687"/>
                <a:gd name="connsiteY2" fmla="*/ 522411 h 535290"/>
                <a:gd name="connsiteX3" fmla="*/ 0 w 830687"/>
                <a:gd name="connsiteY3" fmla="*/ 535290 h 535290"/>
                <a:gd name="connsiteX4" fmla="*/ 6439 w 830687"/>
                <a:gd name="connsiteY4" fmla="*/ 156436 h 535290"/>
                <a:gd name="connsiteX0" fmla="*/ 6439 w 830687"/>
                <a:gd name="connsiteY0" fmla="*/ 168670 h 547524"/>
                <a:gd name="connsiteX1" fmla="*/ 830687 w 830687"/>
                <a:gd name="connsiteY1" fmla="*/ 149352 h 547524"/>
                <a:gd name="connsiteX2" fmla="*/ 824248 w 830687"/>
                <a:gd name="connsiteY2" fmla="*/ 534645 h 547524"/>
                <a:gd name="connsiteX3" fmla="*/ 0 w 830687"/>
                <a:gd name="connsiteY3" fmla="*/ 547524 h 547524"/>
                <a:gd name="connsiteX4" fmla="*/ 6439 w 830687"/>
                <a:gd name="connsiteY4" fmla="*/ 168670 h 547524"/>
                <a:gd name="connsiteX0" fmla="*/ 6439 w 830687"/>
                <a:gd name="connsiteY0" fmla="*/ 177329 h 556183"/>
                <a:gd name="connsiteX1" fmla="*/ 830687 w 830687"/>
                <a:gd name="connsiteY1" fmla="*/ 158011 h 556183"/>
                <a:gd name="connsiteX2" fmla="*/ 824248 w 830687"/>
                <a:gd name="connsiteY2" fmla="*/ 543304 h 556183"/>
                <a:gd name="connsiteX3" fmla="*/ 0 w 830687"/>
                <a:gd name="connsiteY3" fmla="*/ 556183 h 556183"/>
                <a:gd name="connsiteX4" fmla="*/ 6439 w 830687"/>
                <a:gd name="connsiteY4" fmla="*/ 177329 h 556183"/>
                <a:gd name="connsiteX0" fmla="*/ 6439 w 830687"/>
                <a:gd name="connsiteY0" fmla="*/ 180962 h 559816"/>
                <a:gd name="connsiteX1" fmla="*/ 830687 w 830687"/>
                <a:gd name="connsiteY1" fmla="*/ 155204 h 559816"/>
                <a:gd name="connsiteX2" fmla="*/ 824248 w 830687"/>
                <a:gd name="connsiteY2" fmla="*/ 546937 h 559816"/>
                <a:gd name="connsiteX3" fmla="*/ 0 w 830687"/>
                <a:gd name="connsiteY3" fmla="*/ 559816 h 559816"/>
                <a:gd name="connsiteX4" fmla="*/ 6439 w 830687"/>
                <a:gd name="connsiteY4" fmla="*/ 180962 h 559816"/>
                <a:gd name="connsiteX0" fmla="*/ 0 w 831847"/>
                <a:gd name="connsiteY0" fmla="*/ 156714 h 581162"/>
                <a:gd name="connsiteX1" fmla="*/ 831847 w 831847"/>
                <a:gd name="connsiteY1" fmla="*/ 176550 h 581162"/>
                <a:gd name="connsiteX2" fmla="*/ 825408 w 831847"/>
                <a:gd name="connsiteY2" fmla="*/ 568283 h 581162"/>
                <a:gd name="connsiteX3" fmla="*/ 1160 w 831847"/>
                <a:gd name="connsiteY3" fmla="*/ 581162 h 581162"/>
                <a:gd name="connsiteX4" fmla="*/ 0 w 831847"/>
                <a:gd name="connsiteY4" fmla="*/ 156714 h 581162"/>
                <a:gd name="connsiteX0" fmla="*/ 0 w 825408"/>
                <a:gd name="connsiteY0" fmla="*/ 179525 h 603973"/>
                <a:gd name="connsiteX1" fmla="*/ 821716 w 825408"/>
                <a:gd name="connsiteY1" fmla="*/ 156301 h 603973"/>
                <a:gd name="connsiteX2" fmla="*/ 825408 w 825408"/>
                <a:gd name="connsiteY2" fmla="*/ 591094 h 603973"/>
                <a:gd name="connsiteX3" fmla="*/ 1160 w 825408"/>
                <a:gd name="connsiteY3" fmla="*/ 603973 h 603973"/>
                <a:gd name="connsiteX4" fmla="*/ 0 w 825408"/>
                <a:gd name="connsiteY4" fmla="*/ 179525 h 603973"/>
                <a:gd name="connsiteX0" fmla="*/ 0 w 825408"/>
                <a:gd name="connsiteY0" fmla="*/ 134944 h 559392"/>
                <a:gd name="connsiteX1" fmla="*/ 821716 w 825408"/>
                <a:gd name="connsiteY1" fmla="*/ 111720 h 559392"/>
                <a:gd name="connsiteX2" fmla="*/ 825408 w 825408"/>
                <a:gd name="connsiteY2" fmla="*/ 546513 h 559392"/>
                <a:gd name="connsiteX3" fmla="*/ 1160 w 825408"/>
                <a:gd name="connsiteY3" fmla="*/ 559392 h 559392"/>
                <a:gd name="connsiteX4" fmla="*/ 0 w 825408"/>
                <a:gd name="connsiteY4" fmla="*/ 134944 h 559392"/>
                <a:gd name="connsiteX0" fmla="*/ 0 w 825408"/>
                <a:gd name="connsiteY0" fmla="*/ 104849 h 529297"/>
                <a:gd name="connsiteX1" fmla="*/ 821716 w 825408"/>
                <a:gd name="connsiteY1" fmla="*/ 81625 h 529297"/>
                <a:gd name="connsiteX2" fmla="*/ 825408 w 825408"/>
                <a:gd name="connsiteY2" fmla="*/ 516418 h 529297"/>
                <a:gd name="connsiteX3" fmla="*/ 1160 w 825408"/>
                <a:gd name="connsiteY3" fmla="*/ 529297 h 529297"/>
                <a:gd name="connsiteX4" fmla="*/ 0 w 825408"/>
                <a:gd name="connsiteY4" fmla="*/ 104849 h 529297"/>
                <a:gd name="connsiteX0" fmla="*/ 0 w 825408"/>
                <a:gd name="connsiteY0" fmla="*/ 112090 h 536538"/>
                <a:gd name="connsiteX1" fmla="*/ 821716 w 825408"/>
                <a:gd name="connsiteY1" fmla="*/ 88866 h 536538"/>
                <a:gd name="connsiteX2" fmla="*/ 825408 w 825408"/>
                <a:gd name="connsiteY2" fmla="*/ 523659 h 536538"/>
                <a:gd name="connsiteX3" fmla="*/ 1160 w 825408"/>
                <a:gd name="connsiteY3" fmla="*/ 536538 h 536538"/>
                <a:gd name="connsiteX4" fmla="*/ 0 w 825408"/>
                <a:gd name="connsiteY4" fmla="*/ 112090 h 536538"/>
                <a:gd name="connsiteX0" fmla="*/ 1420 w 824295"/>
                <a:gd name="connsiteY0" fmla="*/ 109165 h 538678"/>
                <a:gd name="connsiteX1" fmla="*/ 820603 w 824295"/>
                <a:gd name="connsiteY1" fmla="*/ 91006 h 538678"/>
                <a:gd name="connsiteX2" fmla="*/ 824295 w 824295"/>
                <a:gd name="connsiteY2" fmla="*/ 525799 h 538678"/>
                <a:gd name="connsiteX3" fmla="*/ 47 w 824295"/>
                <a:gd name="connsiteY3" fmla="*/ 538678 h 538678"/>
                <a:gd name="connsiteX4" fmla="*/ 1420 w 824295"/>
                <a:gd name="connsiteY4" fmla="*/ 109165 h 538678"/>
                <a:gd name="connsiteX0" fmla="*/ 8983 w 831858"/>
                <a:gd name="connsiteY0" fmla="*/ 109165 h 525799"/>
                <a:gd name="connsiteX1" fmla="*/ 828166 w 831858"/>
                <a:gd name="connsiteY1" fmla="*/ 91006 h 525799"/>
                <a:gd name="connsiteX2" fmla="*/ 831858 w 831858"/>
                <a:gd name="connsiteY2" fmla="*/ 525799 h 525799"/>
                <a:gd name="connsiteX3" fmla="*/ 11 w 831858"/>
                <a:gd name="connsiteY3" fmla="*/ 199261 h 525799"/>
                <a:gd name="connsiteX4" fmla="*/ 8983 w 831858"/>
                <a:gd name="connsiteY4" fmla="*/ 109165 h 525799"/>
                <a:gd name="connsiteX0" fmla="*/ 9421 w 832296"/>
                <a:gd name="connsiteY0" fmla="*/ 109165 h 525799"/>
                <a:gd name="connsiteX1" fmla="*/ 828604 w 832296"/>
                <a:gd name="connsiteY1" fmla="*/ 91006 h 525799"/>
                <a:gd name="connsiteX2" fmla="*/ 832296 w 832296"/>
                <a:gd name="connsiteY2" fmla="*/ 525799 h 525799"/>
                <a:gd name="connsiteX3" fmla="*/ 449 w 832296"/>
                <a:gd name="connsiteY3" fmla="*/ 199261 h 525799"/>
                <a:gd name="connsiteX4" fmla="*/ 9421 w 832296"/>
                <a:gd name="connsiteY4" fmla="*/ 109165 h 525799"/>
                <a:gd name="connsiteX0" fmla="*/ 401 w 823276"/>
                <a:gd name="connsiteY0" fmla="*/ 109165 h 525799"/>
                <a:gd name="connsiteX1" fmla="*/ 819584 w 823276"/>
                <a:gd name="connsiteY1" fmla="*/ 91006 h 525799"/>
                <a:gd name="connsiteX2" fmla="*/ 823276 w 823276"/>
                <a:gd name="connsiteY2" fmla="*/ 525799 h 525799"/>
                <a:gd name="connsiteX3" fmla="*/ 1561 w 823276"/>
                <a:gd name="connsiteY3" fmla="*/ 184063 h 525799"/>
                <a:gd name="connsiteX4" fmla="*/ 401 w 823276"/>
                <a:gd name="connsiteY4" fmla="*/ 109165 h 525799"/>
                <a:gd name="connsiteX0" fmla="*/ 401 w 823276"/>
                <a:gd name="connsiteY0" fmla="*/ 109165 h 525799"/>
                <a:gd name="connsiteX1" fmla="*/ 819584 w 823276"/>
                <a:gd name="connsiteY1" fmla="*/ 91006 h 525799"/>
                <a:gd name="connsiteX2" fmla="*/ 823276 w 823276"/>
                <a:gd name="connsiteY2" fmla="*/ 525799 h 525799"/>
                <a:gd name="connsiteX3" fmla="*/ 1561 w 823276"/>
                <a:gd name="connsiteY3" fmla="*/ 184063 h 525799"/>
                <a:gd name="connsiteX4" fmla="*/ 401 w 823276"/>
                <a:gd name="connsiteY4" fmla="*/ 109165 h 525799"/>
                <a:gd name="connsiteX0" fmla="*/ 401 w 825809"/>
                <a:gd name="connsiteY0" fmla="*/ 109165 h 195068"/>
                <a:gd name="connsiteX1" fmla="*/ 819584 w 825809"/>
                <a:gd name="connsiteY1" fmla="*/ 91006 h 195068"/>
                <a:gd name="connsiteX2" fmla="*/ 825809 w 825809"/>
                <a:gd name="connsiteY2" fmla="*/ 186381 h 195068"/>
                <a:gd name="connsiteX3" fmla="*/ 1561 w 825809"/>
                <a:gd name="connsiteY3" fmla="*/ 184063 h 195068"/>
                <a:gd name="connsiteX4" fmla="*/ 401 w 825809"/>
                <a:gd name="connsiteY4" fmla="*/ 109165 h 195068"/>
                <a:gd name="connsiteX0" fmla="*/ 0 w 830474"/>
                <a:gd name="connsiteY0" fmla="*/ 106308 h 194760"/>
                <a:gd name="connsiteX1" fmla="*/ 824249 w 830474"/>
                <a:gd name="connsiteY1" fmla="*/ 93214 h 194760"/>
                <a:gd name="connsiteX2" fmla="*/ 830474 w 830474"/>
                <a:gd name="connsiteY2" fmla="*/ 188589 h 194760"/>
                <a:gd name="connsiteX3" fmla="*/ 6226 w 830474"/>
                <a:gd name="connsiteY3" fmla="*/ 186271 h 194760"/>
                <a:gd name="connsiteX4" fmla="*/ 0 w 830474"/>
                <a:gd name="connsiteY4" fmla="*/ 106308 h 194760"/>
                <a:gd name="connsiteX0" fmla="*/ 0 w 830474"/>
                <a:gd name="connsiteY0" fmla="*/ 106308 h 194760"/>
                <a:gd name="connsiteX1" fmla="*/ 824249 w 830474"/>
                <a:gd name="connsiteY1" fmla="*/ 93214 h 194760"/>
                <a:gd name="connsiteX2" fmla="*/ 830474 w 830474"/>
                <a:gd name="connsiteY2" fmla="*/ 188589 h 194760"/>
                <a:gd name="connsiteX3" fmla="*/ 6226 w 830474"/>
                <a:gd name="connsiteY3" fmla="*/ 186271 h 194760"/>
                <a:gd name="connsiteX4" fmla="*/ 0 w 830474"/>
                <a:gd name="connsiteY4" fmla="*/ 106308 h 194760"/>
                <a:gd name="connsiteX0" fmla="*/ 0 w 830474"/>
                <a:gd name="connsiteY0" fmla="*/ 106308 h 194760"/>
                <a:gd name="connsiteX1" fmla="*/ 824249 w 830474"/>
                <a:gd name="connsiteY1" fmla="*/ 93214 h 194760"/>
                <a:gd name="connsiteX2" fmla="*/ 830474 w 830474"/>
                <a:gd name="connsiteY2" fmla="*/ 188589 h 194760"/>
                <a:gd name="connsiteX3" fmla="*/ 6226 w 830474"/>
                <a:gd name="connsiteY3" fmla="*/ 186271 h 194760"/>
                <a:gd name="connsiteX4" fmla="*/ 0 w 830474"/>
                <a:gd name="connsiteY4" fmla="*/ 106308 h 194760"/>
                <a:gd name="connsiteX0" fmla="*/ 0 w 830474"/>
                <a:gd name="connsiteY0" fmla="*/ 102400 h 195441"/>
                <a:gd name="connsiteX1" fmla="*/ 824249 w 830474"/>
                <a:gd name="connsiteY1" fmla="*/ 96450 h 195441"/>
                <a:gd name="connsiteX2" fmla="*/ 830474 w 830474"/>
                <a:gd name="connsiteY2" fmla="*/ 191825 h 195441"/>
                <a:gd name="connsiteX3" fmla="*/ 6226 w 830474"/>
                <a:gd name="connsiteY3" fmla="*/ 189507 h 195441"/>
                <a:gd name="connsiteX4" fmla="*/ 0 w 830474"/>
                <a:gd name="connsiteY4" fmla="*/ 102400 h 195441"/>
                <a:gd name="connsiteX0" fmla="*/ 0 w 830474"/>
                <a:gd name="connsiteY0" fmla="*/ 107642 h 199961"/>
                <a:gd name="connsiteX1" fmla="*/ 829012 w 830474"/>
                <a:gd name="connsiteY1" fmla="*/ 92167 h 199961"/>
                <a:gd name="connsiteX2" fmla="*/ 830474 w 830474"/>
                <a:gd name="connsiteY2" fmla="*/ 197067 h 199961"/>
                <a:gd name="connsiteX3" fmla="*/ 6226 w 830474"/>
                <a:gd name="connsiteY3" fmla="*/ 194749 h 199961"/>
                <a:gd name="connsiteX4" fmla="*/ 0 w 830474"/>
                <a:gd name="connsiteY4" fmla="*/ 107642 h 199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0474" h="199961">
                  <a:moveTo>
                    <a:pt x="0" y="107642"/>
                  </a:moveTo>
                  <a:cubicBezTo>
                    <a:pt x="131155" y="-17365"/>
                    <a:pt x="604315" y="-47306"/>
                    <a:pt x="829012" y="92167"/>
                  </a:cubicBezTo>
                  <a:cubicBezTo>
                    <a:pt x="830243" y="237098"/>
                    <a:pt x="826710" y="186383"/>
                    <a:pt x="830474" y="197067"/>
                  </a:cubicBezTo>
                  <a:cubicBezTo>
                    <a:pt x="536406" y="57043"/>
                    <a:pt x="200348" y="87425"/>
                    <a:pt x="6226" y="194749"/>
                  </a:cubicBezTo>
                  <a:cubicBezTo>
                    <a:pt x="3306" y="182447"/>
                    <a:pt x="387" y="249125"/>
                    <a:pt x="0" y="107642"/>
                  </a:cubicBezTo>
                  <a:close/>
                </a:path>
              </a:pathLst>
            </a:custGeom>
            <a:gradFill>
              <a:gsLst>
                <a:gs pos="92000">
                  <a:srgbClr val="E0E0E0"/>
                </a:gs>
                <a:gs pos="100000">
                  <a:srgbClr val="CACACA"/>
                </a:gs>
                <a:gs pos="0">
                  <a:srgbClr val="C0C0C0"/>
                </a:gs>
                <a:gs pos="30000">
                  <a:schemeClr val="bg1">
                    <a:lumMod val="95000"/>
                  </a:schemeClr>
                </a:gs>
                <a:gs pos="64000">
                  <a:schemeClr val="tx1">
                    <a:lumMod val="65000"/>
                    <a:lumOff val="35000"/>
                  </a:schemeClr>
                </a:gs>
                <a:gs pos="8200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52" name="Rectangle 4"/>
            <p:cNvSpPr/>
            <p:nvPr/>
          </p:nvSpPr>
          <p:spPr>
            <a:xfrm>
              <a:off x="3921744" y="1841887"/>
              <a:ext cx="204276" cy="3036214"/>
            </a:xfrm>
            <a:custGeom>
              <a:avLst/>
              <a:gdLst>
                <a:gd name="connsiteX0" fmla="*/ 0 w 198666"/>
                <a:gd name="connsiteY0" fmla="*/ 0 h 2956376"/>
                <a:gd name="connsiteX1" fmla="*/ 198666 w 198666"/>
                <a:gd name="connsiteY1" fmla="*/ 0 h 2956376"/>
                <a:gd name="connsiteX2" fmla="*/ 198666 w 198666"/>
                <a:gd name="connsiteY2" fmla="*/ 2956376 h 2956376"/>
                <a:gd name="connsiteX3" fmla="*/ 0 w 198666"/>
                <a:gd name="connsiteY3" fmla="*/ 2956376 h 2956376"/>
                <a:gd name="connsiteX4" fmla="*/ 0 w 198666"/>
                <a:gd name="connsiteY4" fmla="*/ 0 h 2956376"/>
                <a:gd name="connsiteX0" fmla="*/ 0 w 209886"/>
                <a:gd name="connsiteY0" fmla="*/ 78537 h 3034913"/>
                <a:gd name="connsiteX1" fmla="*/ 209886 w 209886"/>
                <a:gd name="connsiteY1" fmla="*/ 0 h 3034913"/>
                <a:gd name="connsiteX2" fmla="*/ 198666 w 209886"/>
                <a:gd name="connsiteY2" fmla="*/ 3034913 h 3034913"/>
                <a:gd name="connsiteX3" fmla="*/ 0 w 209886"/>
                <a:gd name="connsiteY3" fmla="*/ 3034913 h 3034913"/>
                <a:gd name="connsiteX4" fmla="*/ 0 w 209886"/>
                <a:gd name="connsiteY4" fmla="*/ 78537 h 3034913"/>
                <a:gd name="connsiteX0" fmla="*/ 0 w 209886"/>
                <a:gd name="connsiteY0" fmla="*/ 78537 h 3034913"/>
                <a:gd name="connsiteX1" fmla="*/ 209886 w 209886"/>
                <a:gd name="connsiteY1" fmla="*/ 0 h 3034913"/>
                <a:gd name="connsiteX2" fmla="*/ 198666 w 209886"/>
                <a:gd name="connsiteY2" fmla="*/ 3034913 h 3034913"/>
                <a:gd name="connsiteX3" fmla="*/ 0 w 209886"/>
                <a:gd name="connsiteY3" fmla="*/ 3034913 h 3034913"/>
                <a:gd name="connsiteX4" fmla="*/ 0 w 209886"/>
                <a:gd name="connsiteY4" fmla="*/ 78537 h 3034913"/>
                <a:gd name="connsiteX0" fmla="*/ 5610 w 209886"/>
                <a:gd name="connsiteY0" fmla="*/ 70122 h 3034913"/>
                <a:gd name="connsiteX1" fmla="*/ 209886 w 209886"/>
                <a:gd name="connsiteY1" fmla="*/ 0 h 3034913"/>
                <a:gd name="connsiteX2" fmla="*/ 198666 w 209886"/>
                <a:gd name="connsiteY2" fmla="*/ 3034913 h 3034913"/>
                <a:gd name="connsiteX3" fmla="*/ 0 w 209886"/>
                <a:gd name="connsiteY3" fmla="*/ 3034913 h 3034913"/>
                <a:gd name="connsiteX4" fmla="*/ 5610 w 209886"/>
                <a:gd name="connsiteY4" fmla="*/ 70122 h 3034913"/>
                <a:gd name="connsiteX0" fmla="*/ 5610 w 209886"/>
                <a:gd name="connsiteY0" fmla="*/ 70122 h 3034913"/>
                <a:gd name="connsiteX1" fmla="*/ 209886 w 209886"/>
                <a:gd name="connsiteY1" fmla="*/ 0 h 3034913"/>
                <a:gd name="connsiteX2" fmla="*/ 198666 w 209886"/>
                <a:gd name="connsiteY2" fmla="*/ 3034913 h 3034913"/>
                <a:gd name="connsiteX3" fmla="*/ 0 w 209886"/>
                <a:gd name="connsiteY3" fmla="*/ 3034913 h 3034913"/>
                <a:gd name="connsiteX4" fmla="*/ 5610 w 209886"/>
                <a:gd name="connsiteY4" fmla="*/ 70122 h 3034913"/>
                <a:gd name="connsiteX0" fmla="*/ 0 w 204276"/>
                <a:gd name="connsiteY0" fmla="*/ 70122 h 3034913"/>
                <a:gd name="connsiteX1" fmla="*/ 204276 w 204276"/>
                <a:gd name="connsiteY1" fmla="*/ 0 h 3034913"/>
                <a:gd name="connsiteX2" fmla="*/ 193056 w 204276"/>
                <a:gd name="connsiteY2" fmla="*/ 3034913 h 3034913"/>
                <a:gd name="connsiteX3" fmla="*/ 8415 w 204276"/>
                <a:gd name="connsiteY3" fmla="*/ 2922717 h 3034913"/>
                <a:gd name="connsiteX4" fmla="*/ 0 w 204276"/>
                <a:gd name="connsiteY4" fmla="*/ 70122 h 3034913"/>
                <a:gd name="connsiteX0" fmla="*/ 0 w 204276"/>
                <a:gd name="connsiteY0" fmla="*/ 70122 h 3034913"/>
                <a:gd name="connsiteX1" fmla="*/ 204276 w 204276"/>
                <a:gd name="connsiteY1" fmla="*/ 0 h 3034913"/>
                <a:gd name="connsiteX2" fmla="*/ 193056 w 204276"/>
                <a:gd name="connsiteY2" fmla="*/ 3034913 h 3034913"/>
                <a:gd name="connsiteX3" fmla="*/ 8415 w 204276"/>
                <a:gd name="connsiteY3" fmla="*/ 2922717 h 3034913"/>
                <a:gd name="connsiteX4" fmla="*/ 0 w 204276"/>
                <a:gd name="connsiteY4" fmla="*/ 70122 h 3034913"/>
                <a:gd name="connsiteX0" fmla="*/ 0 w 204276"/>
                <a:gd name="connsiteY0" fmla="*/ 70122 h 3026498"/>
                <a:gd name="connsiteX1" fmla="*/ 204276 w 204276"/>
                <a:gd name="connsiteY1" fmla="*/ 0 h 3026498"/>
                <a:gd name="connsiteX2" fmla="*/ 198666 w 204276"/>
                <a:gd name="connsiteY2" fmla="*/ 3026498 h 3026498"/>
                <a:gd name="connsiteX3" fmla="*/ 8415 w 204276"/>
                <a:gd name="connsiteY3" fmla="*/ 2922717 h 3026498"/>
                <a:gd name="connsiteX4" fmla="*/ 0 w 204276"/>
                <a:gd name="connsiteY4" fmla="*/ 70122 h 3026498"/>
                <a:gd name="connsiteX0" fmla="*/ 0 w 204276"/>
                <a:gd name="connsiteY0" fmla="*/ 70122 h 3034624"/>
                <a:gd name="connsiteX1" fmla="*/ 204276 w 204276"/>
                <a:gd name="connsiteY1" fmla="*/ 0 h 3034624"/>
                <a:gd name="connsiteX2" fmla="*/ 198666 w 204276"/>
                <a:gd name="connsiteY2" fmla="*/ 3026498 h 3034624"/>
                <a:gd name="connsiteX3" fmla="*/ 8415 w 204276"/>
                <a:gd name="connsiteY3" fmla="*/ 2922717 h 3034624"/>
                <a:gd name="connsiteX4" fmla="*/ 0 w 204276"/>
                <a:gd name="connsiteY4" fmla="*/ 70122 h 3034624"/>
                <a:gd name="connsiteX0" fmla="*/ 0 w 204276"/>
                <a:gd name="connsiteY0" fmla="*/ 70122 h 3032908"/>
                <a:gd name="connsiteX1" fmla="*/ 204276 w 204276"/>
                <a:gd name="connsiteY1" fmla="*/ 0 h 3032908"/>
                <a:gd name="connsiteX2" fmla="*/ 198666 w 204276"/>
                <a:gd name="connsiteY2" fmla="*/ 3026498 h 3032908"/>
                <a:gd name="connsiteX3" fmla="*/ 2805 w 204276"/>
                <a:gd name="connsiteY3" fmla="*/ 2905888 h 3032908"/>
                <a:gd name="connsiteX4" fmla="*/ 0 w 204276"/>
                <a:gd name="connsiteY4" fmla="*/ 70122 h 3032908"/>
                <a:gd name="connsiteX0" fmla="*/ 0 w 204276"/>
                <a:gd name="connsiteY0" fmla="*/ 70122 h 3010546"/>
                <a:gd name="connsiteX1" fmla="*/ 204276 w 204276"/>
                <a:gd name="connsiteY1" fmla="*/ 0 h 3010546"/>
                <a:gd name="connsiteX2" fmla="*/ 195861 w 204276"/>
                <a:gd name="connsiteY2" fmla="*/ 3001254 h 3010546"/>
                <a:gd name="connsiteX3" fmla="*/ 2805 w 204276"/>
                <a:gd name="connsiteY3" fmla="*/ 2905888 h 3010546"/>
                <a:gd name="connsiteX4" fmla="*/ 0 w 204276"/>
                <a:gd name="connsiteY4" fmla="*/ 70122 h 3010546"/>
                <a:gd name="connsiteX0" fmla="*/ 0 w 204276"/>
                <a:gd name="connsiteY0" fmla="*/ 70122 h 3032401"/>
                <a:gd name="connsiteX1" fmla="*/ 204276 w 204276"/>
                <a:gd name="connsiteY1" fmla="*/ 0 h 3032401"/>
                <a:gd name="connsiteX2" fmla="*/ 195861 w 204276"/>
                <a:gd name="connsiteY2" fmla="*/ 3001254 h 3032401"/>
                <a:gd name="connsiteX3" fmla="*/ 2805 w 204276"/>
                <a:gd name="connsiteY3" fmla="*/ 2905888 h 3032401"/>
                <a:gd name="connsiteX4" fmla="*/ 0 w 204276"/>
                <a:gd name="connsiteY4" fmla="*/ 70122 h 3032401"/>
                <a:gd name="connsiteX0" fmla="*/ 0 w 204276"/>
                <a:gd name="connsiteY0" fmla="*/ 70122 h 3036214"/>
                <a:gd name="connsiteX1" fmla="*/ 204276 w 204276"/>
                <a:gd name="connsiteY1" fmla="*/ 0 h 3036214"/>
                <a:gd name="connsiteX2" fmla="*/ 195861 w 204276"/>
                <a:gd name="connsiteY2" fmla="*/ 3001254 h 3036214"/>
                <a:gd name="connsiteX3" fmla="*/ 2805 w 204276"/>
                <a:gd name="connsiteY3" fmla="*/ 2905888 h 3036214"/>
                <a:gd name="connsiteX4" fmla="*/ 0 w 204276"/>
                <a:gd name="connsiteY4" fmla="*/ 70122 h 303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276" h="3036214">
                  <a:moveTo>
                    <a:pt x="0" y="70122"/>
                  </a:moveTo>
                  <a:cubicBezTo>
                    <a:pt x="58743" y="35528"/>
                    <a:pt x="131509" y="9349"/>
                    <a:pt x="204276" y="0"/>
                  </a:cubicBezTo>
                  <a:lnTo>
                    <a:pt x="195861" y="3001254"/>
                  </a:lnTo>
                  <a:cubicBezTo>
                    <a:pt x="89435" y="3076051"/>
                    <a:pt x="8253" y="3024629"/>
                    <a:pt x="2805" y="2905888"/>
                  </a:cubicBezTo>
                  <a:lnTo>
                    <a:pt x="0" y="70122"/>
                  </a:lnTo>
                  <a:close/>
                </a:path>
              </a:pathLst>
            </a:custGeom>
            <a:gradFill>
              <a:gsLst>
                <a:gs pos="98000">
                  <a:srgbClr val="FF0000"/>
                </a:gs>
                <a:gs pos="3000">
                  <a:srgbClr val="A20000"/>
                </a:gs>
              </a:gsLst>
              <a:lin ang="10800000" scaled="1"/>
            </a:gra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53" name="Rectangle 4"/>
            <p:cNvSpPr/>
            <p:nvPr/>
          </p:nvSpPr>
          <p:spPr>
            <a:xfrm>
              <a:off x="4117605" y="1815572"/>
              <a:ext cx="439888" cy="3111331"/>
            </a:xfrm>
            <a:custGeom>
              <a:avLst/>
              <a:gdLst>
                <a:gd name="connsiteX0" fmla="*/ 0 w 198666"/>
                <a:gd name="connsiteY0" fmla="*/ 0 h 2956376"/>
                <a:gd name="connsiteX1" fmla="*/ 198666 w 198666"/>
                <a:gd name="connsiteY1" fmla="*/ 0 h 2956376"/>
                <a:gd name="connsiteX2" fmla="*/ 198666 w 198666"/>
                <a:gd name="connsiteY2" fmla="*/ 2956376 h 2956376"/>
                <a:gd name="connsiteX3" fmla="*/ 0 w 198666"/>
                <a:gd name="connsiteY3" fmla="*/ 2956376 h 2956376"/>
                <a:gd name="connsiteX4" fmla="*/ 0 w 198666"/>
                <a:gd name="connsiteY4" fmla="*/ 0 h 2956376"/>
                <a:gd name="connsiteX0" fmla="*/ 0 w 209886"/>
                <a:gd name="connsiteY0" fmla="*/ 78537 h 3034913"/>
                <a:gd name="connsiteX1" fmla="*/ 209886 w 209886"/>
                <a:gd name="connsiteY1" fmla="*/ 0 h 3034913"/>
                <a:gd name="connsiteX2" fmla="*/ 198666 w 209886"/>
                <a:gd name="connsiteY2" fmla="*/ 3034913 h 3034913"/>
                <a:gd name="connsiteX3" fmla="*/ 0 w 209886"/>
                <a:gd name="connsiteY3" fmla="*/ 3034913 h 3034913"/>
                <a:gd name="connsiteX4" fmla="*/ 0 w 209886"/>
                <a:gd name="connsiteY4" fmla="*/ 78537 h 3034913"/>
                <a:gd name="connsiteX0" fmla="*/ 0 w 209886"/>
                <a:gd name="connsiteY0" fmla="*/ 78537 h 3034913"/>
                <a:gd name="connsiteX1" fmla="*/ 209886 w 209886"/>
                <a:gd name="connsiteY1" fmla="*/ 0 h 3034913"/>
                <a:gd name="connsiteX2" fmla="*/ 198666 w 209886"/>
                <a:gd name="connsiteY2" fmla="*/ 3034913 h 3034913"/>
                <a:gd name="connsiteX3" fmla="*/ 0 w 209886"/>
                <a:gd name="connsiteY3" fmla="*/ 3034913 h 3034913"/>
                <a:gd name="connsiteX4" fmla="*/ 0 w 209886"/>
                <a:gd name="connsiteY4" fmla="*/ 78537 h 3034913"/>
                <a:gd name="connsiteX0" fmla="*/ 5610 w 209886"/>
                <a:gd name="connsiteY0" fmla="*/ 70122 h 3034913"/>
                <a:gd name="connsiteX1" fmla="*/ 209886 w 209886"/>
                <a:gd name="connsiteY1" fmla="*/ 0 h 3034913"/>
                <a:gd name="connsiteX2" fmla="*/ 198666 w 209886"/>
                <a:gd name="connsiteY2" fmla="*/ 3034913 h 3034913"/>
                <a:gd name="connsiteX3" fmla="*/ 0 w 209886"/>
                <a:gd name="connsiteY3" fmla="*/ 3034913 h 3034913"/>
                <a:gd name="connsiteX4" fmla="*/ 5610 w 209886"/>
                <a:gd name="connsiteY4" fmla="*/ 70122 h 3034913"/>
                <a:gd name="connsiteX0" fmla="*/ 5610 w 209886"/>
                <a:gd name="connsiteY0" fmla="*/ 70122 h 3034913"/>
                <a:gd name="connsiteX1" fmla="*/ 209886 w 209886"/>
                <a:gd name="connsiteY1" fmla="*/ 0 h 3034913"/>
                <a:gd name="connsiteX2" fmla="*/ 198666 w 209886"/>
                <a:gd name="connsiteY2" fmla="*/ 3034913 h 3034913"/>
                <a:gd name="connsiteX3" fmla="*/ 0 w 209886"/>
                <a:gd name="connsiteY3" fmla="*/ 3034913 h 3034913"/>
                <a:gd name="connsiteX4" fmla="*/ 5610 w 209886"/>
                <a:gd name="connsiteY4" fmla="*/ 70122 h 3034913"/>
                <a:gd name="connsiteX0" fmla="*/ 0 w 204276"/>
                <a:gd name="connsiteY0" fmla="*/ 70122 h 3034913"/>
                <a:gd name="connsiteX1" fmla="*/ 204276 w 204276"/>
                <a:gd name="connsiteY1" fmla="*/ 0 h 3034913"/>
                <a:gd name="connsiteX2" fmla="*/ 193056 w 204276"/>
                <a:gd name="connsiteY2" fmla="*/ 3034913 h 3034913"/>
                <a:gd name="connsiteX3" fmla="*/ 8415 w 204276"/>
                <a:gd name="connsiteY3" fmla="*/ 2922717 h 3034913"/>
                <a:gd name="connsiteX4" fmla="*/ 0 w 204276"/>
                <a:gd name="connsiteY4" fmla="*/ 70122 h 3034913"/>
                <a:gd name="connsiteX0" fmla="*/ 0 w 204276"/>
                <a:gd name="connsiteY0" fmla="*/ 70122 h 3034913"/>
                <a:gd name="connsiteX1" fmla="*/ 204276 w 204276"/>
                <a:gd name="connsiteY1" fmla="*/ 0 h 3034913"/>
                <a:gd name="connsiteX2" fmla="*/ 193056 w 204276"/>
                <a:gd name="connsiteY2" fmla="*/ 3034913 h 3034913"/>
                <a:gd name="connsiteX3" fmla="*/ 8415 w 204276"/>
                <a:gd name="connsiteY3" fmla="*/ 2922717 h 3034913"/>
                <a:gd name="connsiteX4" fmla="*/ 0 w 204276"/>
                <a:gd name="connsiteY4" fmla="*/ 70122 h 3034913"/>
                <a:gd name="connsiteX0" fmla="*/ 0 w 204276"/>
                <a:gd name="connsiteY0" fmla="*/ 70122 h 3026498"/>
                <a:gd name="connsiteX1" fmla="*/ 204276 w 204276"/>
                <a:gd name="connsiteY1" fmla="*/ 0 h 3026498"/>
                <a:gd name="connsiteX2" fmla="*/ 198666 w 204276"/>
                <a:gd name="connsiteY2" fmla="*/ 3026498 h 3026498"/>
                <a:gd name="connsiteX3" fmla="*/ 8415 w 204276"/>
                <a:gd name="connsiteY3" fmla="*/ 2922717 h 3026498"/>
                <a:gd name="connsiteX4" fmla="*/ 0 w 204276"/>
                <a:gd name="connsiteY4" fmla="*/ 70122 h 3026498"/>
                <a:gd name="connsiteX0" fmla="*/ 0 w 204276"/>
                <a:gd name="connsiteY0" fmla="*/ 70122 h 3034624"/>
                <a:gd name="connsiteX1" fmla="*/ 204276 w 204276"/>
                <a:gd name="connsiteY1" fmla="*/ 0 h 3034624"/>
                <a:gd name="connsiteX2" fmla="*/ 198666 w 204276"/>
                <a:gd name="connsiteY2" fmla="*/ 3026498 h 3034624"/>
                <a:gd name="connsiteX3" fmla="*/ 8415 w 204276"/>
                <a:gd name="connsiteY3" fmla="*/ 2922717 h 3034624"/>
                <a:gd name="connsiteX4" fmla="*/ 0 w 204276"/>
                <a:gd name="connsiteY4" fmla="*/ 70122 h 3034624"/>
                <a:gd name="connsiteX0" fmla="*/ 0 w 204276"/>
                <a:gd name="connsiteY0" fmla="*/ 70122 h 3032908"/>
                <a:gd name="connsiteX1" fmla="*/ 204276 w 204276"/>
                <a:gd name="connsiteY1" fmla="*/ 0 h 3032908"/>
                <a:gd name="connsiteX2" fmla="*/ 198666 w 204276"/>
                <a:gd name="connsiteY2" fmla="*/ 3026498 h 3032908"/>
                <a:gd name="connsiteX3" fmla="*/ 2805 w 204276"/>
                <a:gd name="connsiteY3" fmla="*/ 2905888 h 3032908"/>
                <a:gd name="connsiteX4" fmla="*/ 0 w 204276"/>
                <a:gd name="connsiteY4" fmla="*/ 70122 h 3032908"/>
                <a:gd name="connsiteX0" fmla="*/ 0 w 338911"/>
                <a:gd name="connsiteY0" fmla="*/ 4333 h 3177487"/>
                <a:gd name="connsiteX1" fmla="*/ 338911 w 338911"/>
                <a:gd name="connsiteY1" fmla="*/ 144579 h 3177487"/>
                <a:gd name="connsiteX2" fmla="*/ 333301 w 338911"/>
                <a:gd name="connsiteY2" fmla="*/ 3171077 h 3177487"/>
                <a:gd name="connsiteX3" fmla="*/ 137440 w 338911"/>
                <a:gd name="connsiteY3" fmla="*/ 3050467 h 3177487"/>
                <a:gd name="connsiteX4" fmla="*/ 0 w 338911"/>
                <a:gd name="connsiteY4" fmla="*/ 4333 h 3177487"/>
                <a:gd name="connsiteX0" fmla="*/ 0 w 434278"/>
                <a:gd name="connsiteY0" fmla="*/ 14099 h 3187253"/>
                <a:gd name="connsiteX1" fmla="*/ 434278 w 434278"/>
                <a:gd name="connsiteY1" fmla="*/ 11295 h 3187253"/>
                <a:gd name="connsiteX2" fmla="*/ 333301 w 434278"/>
                <a:gd name="connsiteY2" fmla="*/ 3180843 h 3187253"/>
                <a:gd name="connsiteX3" fmla="*/ 137440 w 434278"/>
                <a:gd name="connsiteY3" fmla="*/ 3060233 h 3187253"/>
                <a:gd name="connsiteX4" fmla="*/ 0 w 434278"/>
                <a:gd name="connsiteY4" fmla="*/ 14099 h 3187253"/>
                <a:gd name="connsiteX0" fmla="*/ 0 w 434278"/>
                <a:gd name="connsiteY0" fmla="*/ 23525 h 3196679"/>
                <a:gd name="connsiteX1" fmla="*/ 434278 w 434278"/>
                <a:gd name="connsiteY1" fmla="*/ 20721 h 3196679"/>
                <a:gd name="connsiteX2" fmla="*/ 333301 w 434278"/>
                <a:gd name="connsiteY2" fmla="*/ 3190269 h 3196679"/>
                <a:gd name="connsiteX3" fmla="*/ 137440 w 434278"/>
                <a:gd name="connsiteY3" fmla="*/ 3069659 h 3196679"/>
                <a:gd name="connsiteX4" fmla="*/ 0 w 434278"/>
                <a:gd name="connsiteY4" fmla="*/ 23525 h 3196679"/>
                <a:gd name="connsiteX0" fmla="*/ 0 w 434278"/>
                <a:gd name="connsiteY0" fmla="*/ 25745 h 3198899"/>
                <a:gd name="connsiteX1" fmla="*/ 434278 w 434278"/>
                <a:gd name="connsiteY1" fmla="*/ 22941 h 3198899"/>
                <a:gd name="connsiteX2" fmla="*/ 333301 w 434278"/>
                <a:gd name="connsiteY2" fmla="*/ 3192489 h 3198899"/>
                <a:gd name="connsiteX3" fmla="*/ 137440 w 434278"/>
                <a:gd name="connsiteY3" fmla="*/ 3071879 h 3198899"/>
                <a:gd name="connsiteX4" fmla="*/ 0 w 434278"/>
                <a:gd name="connsiteY4" fmla="*/ 25745 h 3198899"/>
                <a:gd name="connsiteX0" fmla="*/ 5610 w 439888"/>
                <a:gd name="connsiteY0" fmla="*/ 25745 h 3197733"/>
                <a:gd name="connsiteX1" fmla="*/ 439888 w 439888"/>
                <a:gd name="connsiteY1" fmla="*/ 22941 h 3197733"/>
                <a:gd name="connsiteX2" fmla="*/ 338911 w 439888"/>
                <a:gd name="connsiteY2" fmla="*/ 3192489 h 3197733"/>
                <a:gd name="connsiteX3" fmla="*/ 0 w 439888"/>
                <a:gd name="connsiteY3" fmla="*/ 3055049 h 3197733"/>
                <a:gd name="connsiteX4" fmla="*/ 5610 w 439888"/>
                <a:gd name="connsiteY4" fmla="*/ 25745 h 3197733"/>
                <a:gd name="connsiteX0" fmla="*/ 5610 w 439888"/>
                <a:gd name="connsiteY0" fmla="*/ 25745 h 3196681"/>
                <a:gd name="connsiteX1" fmla="*/ 439888 w 439888"/>
                <a:gd name="connsiteY1" fmla="*/ 22941 h 3196681"/>
                <a:gd name="connsiteX2" fmla="*/ 338911 w 439888"/>
                <a:gd name="connsiteY2" fmla="*/ 3192489 h 3196681"/>
                <a:gd name="connsiteX3" fmla="*/ 0 w 439888"/>
                <a:gd name="connsiteY3" fmla="*/ 3032610 h 3196681"/>
                <a:gd name="connsiteX4" fmla="*/ 5610 w 439888"/>
                <a:gd name="connsiteY4" fmla="*/ 25745 h 3196681"/>
                <a:gd name="connsiteX0" fmla="*/ 5610 w 439888"/>
                <a:gd name="connsiteY0" fmla="*/ 25745 h 3088497"/>
                <a:gd name="connsiteX1" fmla="*/ 439888 w 439888"/>
                <a:gd name="connsiteY1" fmla="*/ 22941 h 3088497"/>
                <a:gd name="connsiteX2" fmla="*/ 431473 w 439888"/>
                <a:gd name="connsiteY2" fmla="*/ 3049438 h 3088497"/>
                <a:gd name="connsiteX3" fmla="*/ 0 w 439888"/>
                <a:gd name="connsiteY3" fmla="*/ 3032610 h 3088497"/>
                <a:gd name="connsiteX4" fmla="*/ 5610 w 439888"/>
                <a:gd name="connsiteY4" fmla="*/ 25745 h 3088497"/>
                <a:gd name="connsiteX0" fmla="*/ 5610 w 439888"/>
                <a:gd name="connsiteY0" fmla="*/ 25745 h 3107368"/>
                <a:gd name="connsiteX1" fmla="*/ 439888 w 439888"/>
                <a:gd name="connsiteY1" fmla="*/ 22941 h 3107368"/>
                <a:gd name="connsiteX2" fmla="*/ 431473 w 439888"/>
                <a:gd name="connsiteY2" fmla="*/ 3049438 h 3107368"/>
                <a:gd name="connsiteX3" fmla="*/ 0 w 439888"/>
                <a:gd name="connsiteY3" fmla="*/ 3032610 h 3107368"/>
                <a:gd name="connsiteX4" fmla="*/ 5610 w 439888"/>
                <a:gd name="connsiteY4" fmla="*/ 25745 h 3107368"/>
                <a:gd name="connsiteX0" fmla="*/ 5610 w 439888"/>
                <a:gd name="connsiteY0" fmla="*/ 25745 h 3105359"/>
                <a:gd name="connsiteX1" fmla="*/ 439888 w 439888"/>
                <a:gd name="connsiteY1" fmla="*/ 22941 h 3105359"/>
                <a:gd name="connsiteX2" fmla="*/ 431473 w 439888"/>
                <a:gd name="connsiteY2" fmla="*/ 3049438 h 3105359"/>
                <a:gd name="connsiteX3" fmla="*/ 0 w 439888"/>
                <a:gd name="connsiteY3" fmla="*/ 3032610 h 3105359"/>
                <a:gd name="connsiteX4" fmla="*/ 5610 w 439888"/>
                <a:gd name="connsiteY4" fmla="*/ 25745 h 3105359"/>
                <a:gd name="connsiteX0" fmla="*/ 5610 w 439888"/>
                <a:gd name="connsiteY0" fmla="*/ 25745 h 3100979"/>
                <a:gd name="connsiteX1" fmla="*/ 439888 w 439888"/>
                <a:gd name="connsiteY1" fmla="*/ 22941 h 3100979"/>
                <a:gd name="connsiteX2" fmla="*/ 425863 w 439888"/>
                <a:gd name="connsiteY2" fmla="*/ 3041023 h 3100979"/>
                <a:gd name="connsiteX3" fmla="*/ 0 w 439888"/>
                <a:gd name="connsiteY3" fmla="*/ 3032610 h 3100979"/>
                <a:gd name="connsiteX4" fmla="*/ 5610 w 439888"/>
                <a:gd name="connsiteY4" fmla="*/ 25745 h 3100979"/>
                <a:gd name="connsiteX0" fmla="*/ 5610 w 439888"/>
                <a:gd name="connsiteY0" fmla="*/ 25745 h 3108549"/>
                <a:gd name="connsiteX1" fmla="*/ 439888 w 439888"/>
                <a:gd name="connsiteY1" fmla="*/ 22941 h 3108549"/>
                <a:gd name="connsiteX2" fmla="*/ 425863 w 439888"/>
                <a:gd name="connsiteY2" fmla="*/ 3041023 h 3108549"/>
                <a:gd name="connsiteX3" fmla="*/ 0 w 439888"/>
                <a:gd name="connsiteY3" fmla="*/ 3032610 h 3108549"/>
                <a:gd name="connsiteX4" fmla="*/ 5610 w 439888"/>
                <a:gd name="connsiteY4" fmla="*/ 25745 h 3108549"/>
                <a:gd name="connsiteX0" fmla="*/ 5610 w 439888"/>
                <a:gd name="connsiteY0" fmla="*/ 25745 h 3108549"/>
                <a:gd name="connsiteX1" fmla="*/ 439888 w 439888"/>
                <a:gd name="connsiteY1" fmla="*/ 22941 h 3108549"/>
                <a:gd name="connsiteX2" fmla="*/ 425863 w 439888"/>
                <a:gd name="connsiteY2" fmla="*/ 3041023 h 3108549"/>
                <a:gd name="connsiteX3" fmla="*/ 0 w 439888"/>
                <a:gd name="connsiteY3" fmla="*/ 3032610 h 3108549"/>
                <a:gd name="connsiteX4" fmla="*/ 5610 w 439888"/>
                <a:gd name="connsiteY4" fmla="*/ 25745 h 3108549"/>
                <a:gd name="connsiteX0" fmla="*/ 5610 w 439888"/>
                <a:gd name="connsiteY0" fmla="*/ 25745 h 3109657"/>
                <a:gd name="connsiteX1" fmla="*/ 439888 w 439888"/>
                <a:gd name="connsiteY1" fmla="*/ 22941 h 3109657"/>
                <a:gd name="connsiteX2" fmla="*/ 425863 w 439888"/>
                <a:gd name="connsiteY2" fmla="*/ 3041023 h 3109657"/>
                <a:gd name="connsiteX3" fmla="*/ 0 w 439888"/>
                <a:gd name="connsiteY3" fmla="*/ 3032610 h 3109657"/>
                <a:gd name="connsiteX4" fmla="*/ 5610 w 439888"/>
                <a:gd name="connsiteY4" fmla="*/ 25745 h 3109657"/>
                <a:gd name="connsiteX0" fmla="*/ 5610 w 439888"/>
                <a:gd name="connsiteY0" fmla="*/ 25745 h 3103784"/>
                <a:gd name="connsiteX1" fmla="*/ 439888 w 439888"/>
                <a:gd name="connsiteY1" fmla="*/ 22941 h 3103784"/>
                <a:gd name="connsiteX2" fmla="*/ 425863 w 439888"/>
                <a:gd name="connsiteY2" fmla="*/ 3029803 h 3103784"/>
                <a:gd name="connsiteX3" fmla="*/ 0 w 439888"/>
                <a:gd name="connsiteY3" fmla="*/ 3032610 h 3103784"/>
                <a:gd name="connsiteX4" fmla="*/ 5610 w 439888"/>
                <a:gd name="connsiteY4" fmla="*/ 25745 h 3103784"/>
                <a:gd name="connsiteX0" fmla="*/ 5610 w 439888"/>
                <a:gd name="connsiteY0" fmla="*/ 25745 h 3111331"/>
                <a:gd name="connsiteX1" fmla="*/ 439888 w 439888"/>
                <a:gd name="connsiteY1" fmla="*/ 22941 h 3111331"/>
                <a:gd name="connsiteX2" fmla="*/ 425863 w 439888"/>
                <a:gd name="connsiteY2" fmla="*/ 3029803 h 3111331"/>
                <a:gd name="connsiteX3" fmla="*/ 0 w 439888"/>
                <a:gd name="connsiteY3" fmla="*/ 3032610 h 3111331"/>
                <a:gd name="connsiteX4" fmla="*/ 5610 w 439888"/>
                <a:gd name="connsiteY4" fmla="*/ 25745 h 311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888" h="3111331">
                  <a:moveTo>
                    <a:pt x="5610" y="25745"/>
                  </a:moveTo>
                  <a:cubicBezTo>
                    <a:pt x="75572" y="-14459"/>
                    <a:pt x="336267" y="-1369"/>
                    <a:pt x="439888" y="22941"/>
                  </a:cubicBezTo>
                  <a:lnTo>
                    <a:pt x="425863" y="3029803"/>
                  </a:lnTo>
                  <a:cubicBezTo>
                    <a:pt x="282973" y="3149478"/>
                    <a:pt x="58741" y="3126108"/>
                    <a:pt x="0" y="3032610"/>
                  </a:cubicBezTo>
                  <a:lnTo>
                    <a:pt x="5610" y="25745"/>
                  </a:lnTo>
                  <a:close/>
                </a:path>
              </a:pathLst>
            </a:custGeom>
            <a:gradFill>
              <a:gsLst>
                <a:gs pos="97917">
                  <a:srgbClr val="FF0000"/>
                </a:gs>
                <a:gs pos="0">
                  <a:srgbClr val="FF0000"/>
                </a:gs>
                <a:gs pos="49000">
                  <a:srgbClr val="A20000"/>
                </a:gs>
              </a:gsLst>
              <a:lin ang="108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54" name="Rectangle 4"/>
            <p:cNvSpPr/>
            <p:nvPr/>
          </p:nvSpPr>
          <p:spPr>
            <a:xfrm flipH="1">
              <a:off x="4541357" y="1841886"/>
              <a:ext cx="209885" cy="3036464"/>
            </a:xfrm>
            <a:custGeom>
              <a:avLst/>
              <a:gdLst>
                <a:gd name="connsiteX0" fmla="*/ 0 w 198666"/>
                <a:gd name="connsiteY0" fmla="*/ 0 h 2956376"/>
                <a:gd name="connsiteX1" fmla="*/ 198666 w 198666"/>
                <a:gd name="connsiteY1" fmla="*/ 0 h 2956376"/>
                <a:gd name="connsiteX2" fmla="*/ 198666 w 198666"/>
                <a:gd name="connsiteY2" fmla="*/ 2956376 h 2956376"/>
                <a:gd name="connsiteX3" fmla="*/ 0 w 198666"/>
                <a:gd name="connsiteY3" fmla="*/ 2956376 h 2956376"/>
                <a:gd name="connsiteX4" fmla="*/ 0 w 198666"/>
                <a:gd name="connsiteY4" fmla="*/ 0 h 2956376"/>
                <a:gd name="connsiteX0" fmla="*/ 0 w 209886"/>
                <a:gd name="connsiteY0" fmla="*/ 78537 h 3034913"/>
                <a:gd name="connsiteX1" fmla="*/ 209886 w 209886"/>
                <a:gd name="connsiteY1" fmla="*/ 0 h 3034913"/>
                <a:gd name="connsiteX2" fmla="*/ 198666 w 209886"/>
                <a:gd name="connsiteY2" fmla="*/ 3034913 h 3034913"/>
                <a:gd name="connsiteX3" fmla="*/ 0 w 209886"/>
                <a:gd name="connsiteY3" fmla="*/ 3034913 h 3034913"/>
                <a:gd name="connsiteX4" fmla="*/ 0 w 209886"/>
                <a:gd name="connsiteY4" fmla="*/ 78537 h 3034913"/>
                <a:gd name="connsiteX0" fmla="*/ 0 w 209886"/>
                <a:gd name="connsiteY0" fmla="*/ 78537 h 3034913"/>
                <a:gd name="connsiteX1" fmla="*/ 209886 w 209886"/>
                <a:gd name="connsiteY1" fmla="*/ 0 h 3034913"/>
                <a:gd name="connsiteX2" fmla="*/ 198666 w 209886"/>
                <a:gd name="connsiteY2" fmla="*/ 3034913 h 3034913"/>
                <a:gd name="connsiteX3" fmla="*/ 0 w 209886"/>
                <a:gd name="connsiteY3" fmla="*/ 3034913 h 3034913"/>
                <a:gd name="connsiteX4" fmla="*/ 0 w 209886"/>
                <a:gd name="connsiteY4" fmla="*/ 78537 h 3034913"/>
                <a:gd name="connsiteX0" fmla="*/ 5610 w 209886"/>
                <a:gd name="connsiteY0" fmla="*/ 70122 h 3034913"/>
                <a:gd name="connsiteX1" fmla="*/ 209886 w 209886"/>
                <a:gd name="connsiteY1" fmla="*/ 0 h 3034913"/>
                <a:gd name="connsiteX2" fmla="*/ 198666 w 209886"/>
                <a:gd name="connsiteY2" fmla="*/ 3034913 h 3034913"/>
                <a:gd name="connsiteX3" fmla="*/ 0 w 209886"/>
                <a:gd name="connsiteY3" fmla="*/ 3034913 h 3034913"/>
                <a:gd name="connsiteX4" fmla="*/ 5610 w 209886"/>
                <a:gd name="connsiteY4" fmla="*/ 70122 h 3034913"/>
                <a:gd name="connsiteX0" fmla="*/ 5610 w 209886"/>
                <a:gd name="connsiteY0" fmla="*/ 70122 h 3034913"/>
                <a:gd name="connsiteX1" fmla="*/ 209886 w 209886"/>
                <a:gd name="connsiteY1" fmla="*/ 0 h 3034913"/>
                <a:gd name="connsiteX2" fmla="*/ 198666 w 209886"/>
                <a:gd name="connsiteY2" fmla="*/ 3034913 h 3034913"/>
                <a:gd name="connsiteX3" fmla="*/ 0 w 209886"/>
                <a:gd name="connsiteY3" fmla="*/ 3034913 h 3034913"/>
                <a:gd name="connsiteX4" fmla="*/ 5610 w 209886"/>
                <a:gd name="connsiteY4" fmla="*/ 70122 h 3034913"/>
                <a:gd name="connsiteX0" fmla="*/ 0 w 204276"/>
                <a:gd name="connsiteY0" fmla="*/ 70122 h 3034913"/>
                <a:gd name="connsiteX1" fmla="*/ 204276 w 204276"/>
                <a:gd name="connsiteY1" fmla="*/ 0 h 3034913"/>
                <a:gd name="connsiteX2" fmla="*/ 193056 w 204276"/>
                <a:gd name="connsiteY2" fmla="*/ 3034913 h 3034913"/>
                <a:gd name="connsiteX3" fmla="*/ 8415 w 204276"/>
                <a:gd name="connsiteY3" fmla="*/ 2922717 h 3034913"/>
                <a:gd name="connsiteX4" fmla="*/ 0 w 204276"/>
                <a:gd name="connsiteY4" fmla="*/ 70122 h 3034913"/>
                <a:gd name="connsiteX0" fmla="*/ 0 w 204276"/>
                <a:gd name="connsiteY0" fmla="*/ 70122 h 3034913"/>
                <a:gd name="connsiteX1" fmla="*/ 204276 w 204276"/>
                <a:gd name="connsiteY1" fmla="*/ 0 h 3034913"/>
                <a:gd name="connsiteX2" fmla="*/ 193056 w 204276"/>
                <a:gd name="connsiteY2" fmla="*/ 3034913 h 3034913"/>
                <a:gd name="connsiteX3" fmla="*/ 8415 w 204276"/>
                <a:gd name="connsiteY3" fmla="*/ 2922717 h 3034913"/>
                <a:gd name="connsiteX4" fmla="*/ 0 w 204276"/>
                <a:gd name="connsiteY4" fmla="*/ 70122 h 3034913"/>
                <a:gd name="connsiteX0" fmla="*/ 0 w 204276"/>
                <a:gd name="connsiteY0" fmla="*/ 70122 h 3026498"/>
                <a:gd name="connsiteX1" fmla="*/ 204276 w 204276"/>
                <a:gd name="connsiteY1" fmla="*/ 0 h 3026498"/>
                <a:gd name="connsiteX2" fmla="*/ 198666 w 204276"/>
                <a:gd name="connsiteY2" fmla="*/ 3026498 h 3026498"/>
                <a:gd name="connsiteX3" fmla="*/ 8415 w 204276"/>
                <a:gd name="connsiteY3" fmla="*/ 2922717 h 3026498"/>
                <a:gd name="connsiteX4" fmla="*/ 0 w 204276"/>
                <a:gd name="connsiteY4" fmla="*/ 70122 h 3026498"/>
                <a:gd name="connsiteX0" fmla="*/ 0 w 204276"/>
                <a:gd name="connsiteY0" fmla="*/ 70122 h 3034624"/>
                <a:gd name="connsiteX1" fmla="*/ 204276 w 204276"/>
                <a:gd name="connsiteY1" fmla="*/ 0 h 3034624"/>
                <a:gd name="connsiteX2" fmla="*/ 198666 w 204276"/>
                <a:gd name="connsiteY2" fmla="*/ 3026498 h 3034624"/>
                <a:gd name="connsiteX3" fmla="*/ 8415 w 204276"/>
                <a:gd name="connsiteY3" fmla="*/ 2922717 h 3034624"/>
                <a:gd name="connsiteX4" fmla="*/ 0 w 204276"/>
                <a:gd name="connsiteY4" fmla="*/ 70122 h 3034624"/>
                <a:gd name="connsiteX0" fmla="*/ 0 w 204276"/>
                <a:gd name="connsiteY0" fmla="*/ 70122 h 3032908"/>
                <a:gd name="connsiteX1" fmla="*/ 204276 w 204276"/>
                <a:gd name="connsiteY1" fmla="*/ 0 h 3032908"/>
                <a:gd name="connsiteX2" fmla="*/ 198666 w 204276"/>
                <a:gd name="connsiteY2" fmla="*/ 3026498 h 3032908"/>
                <a:gd name="connsiteX3" fmla="*/ 2805 w 204276"/>
                <a:gd name="connsiteY3" fmla="*/ 2905888 h 3032908"/>
                <a:gd name="connsiteX4" fmla="*/ 0 w 204276"/>
                <a:gd name="connsiteY4" fmla="*/ 70122 h 3032908"/>
                <a:gd name="connsiteX0" fmla="*/ 0 w 204276"/>
                <a:gd name="connsiteY0" fmla="*/ 70122 h 3010546"/>
                <a:gd name="connsiteX1" fmla="*/ 204276 w 204276"/>
                <a:gd name="connsiteY1" fmla="*/ 0 h 3010546"/>
                <a:gd name="connsiteX2" fmla="*/ 195861 w 204276"/>
                <a:gd name="connsiteY2" fmla="*/ 3001254 h 3010546"/>
                <a:gd name="connsiteX3" fmla="*/ 2805 w 204276"/>
                <a:gd name="connsiteY3" fmla="*/ 2905888 h 3010546"/>
                <a:gd name="connsiteX4" fmla="*/ 0 w 204276"/>
                <a:gd name="connsiteY4" fmla="*/ 70122 h 3010546"/>
                <a:gd name="connsiteX0" fmla="*/ 0 w 204276"/>
                <a:gd name="connsiteY0" fmla="*/ 70122 h 3032401"/>
                <a:gd name="connsiteX1" fmla="*/ 204276 w 204276"/>
                <a:gd name="connsiteY1" fmla="*/ 0 h 3032401"/>
                <a:gd name="connsiteX2" fmla="*/ 195861 w 204276"/>
                <a:gd name="connsiteY2" fmla="*/ 3001254 h 3032401"/>
                <a:gd name="connsiteX3" fmla="*/ 2805 w 204276"/>
                <a:gd name="connsiteY3" fmla="*/ 2905888 h 3032401"/>
                <a:gd name="connsiteX4" fmla="*/ 0 w 204276"/>
                <a:gd name="connsiteY4" fmla="*/ 70122 h 3032401"/>
                <a:gd name="connsiteX0" fmla="*/ 0 w 204276"/>
                <a:gd name="connsiteY0" fmla="*/ 70122 h 3036214"/>
                <a:gd name="connsiteX1" fmla="*/ 204276 w 204276"/>
                <a:gd name="connsiteY1" fmla="*/ 0 h 3036214"/>
                <a:gd name="connsiteX2" fmla="*/ 195861 w 204276"/>
                <a:gd name="connsiteY2" fmla="*/ 3001254 h 3036214"/>
                <a:gd name="connsiteX3" fmla="*/ 2805 w 204276"/>
                <a:gd name="connsiteY3" fmla="*/ 2905888 h 3036214"/>
                <a:gd name="connsiteX4" fmla="*/ 0 w 204276"/>
                <a:gd name="connsiteY4" fmla="*/ 70122 h 3036214"/>
                <a:gd name="connsiteX0" fmla="*/ 0 w 195861"/>
                <a:gd name="connsiteY0" fmla="*/ 72927 h 3039019"/>
                <a:gd name="connsiteX1" fmla="*/ 179031 w 195861"/>
                <a:gd name="connsiteY1" fmla="*/ 0 h 3039019"/>
                <a:gd name="connsiteX2" fmla="*/ 195861 w 195861"/>
                <a:gd name="connsiteY2" fmla="*/ 3004059 h 3039019"/>
                <a:gd name="connsiteX3" fmla="*/ 2805 w 195861"/>
                <a:gd name="connsiteY3" fmla="*/ 2908693 h 3039019"/>
                <a:gd name="connsiteX4" fmla="*/ 0 w 195861"/>
                <a:gd name="connsiteY4" fmla="*/ 72927 h 3039019"/>
                <a:gd name="connsiteX0" fmla="*/ 0 w 209885"/>
                <a:gd name="connsiteY0" fmla="*/ 72927 h 3039019"/>
                <a:gd name="connsiteX1" fmla="*/ 193055 w 209885"/>
                <a:gd name="connsiteY1" fmla="*/ 0 h 3039019"/>
                <a:gd name="connsiteX2" fmla="*/ 209885 w 209885"/>
                <a:gd name="connsiteY2" fmla="*/ 3004059 h 3039019"/>
                <a:gd name="connsiteX3" fmla="*/ 16829 w 209885"/>
                <a:gd name="connsiteY3" fmla="*/ 2908693 h 3039019"/>
                <a:gd name="connsiteX4" fmla="*/ 0 w 209885"/>
                <a:gd name="connsiteY4" fmla="*/ 72927 h 3039019"/>
                <a:gd name="connsiteX0" fmla="*/ 0 w 209885"/>
                <a:gd name="connsiteY0" fmla="*/ 72927 h 3036464"/>
                <a:gd name="connsiteX1" fmla="*/ 193055 w 209885"/>
                <a:gd name="connsiteY1" fmla="*/ 0 h 3036464"/>
                <a:gd name="connsiteX2" fmla="*/ 209885 w 209885"/>
                <a:gd name="connsiteY2" fmla="*/ 3004059 h 3036464"/>
                <a:gd name="connsiteX3" fmla="*/ 14024 w 209885"/>
                <a:gd name="connsiteY3" fmla="*/ 2897474 h 3036464"/>
                <a:gd name="connsiteX4" fmla="*/ 0 w 209885"/>
                <a:gd name="connsiteY4" fmla="*/ 72927 h 303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885" h="3036464">
                  <a:moveTo>
                    <a:pt x="0" y="72927"/>
                  </a:moveTo>
                  <a:cubicBezTo>
                    <a:pt x="58743" y="38333"/>
                    <a:pt x="120288" y="9349"/>
                    <a:pt x="193055" y="0"/>
                  </a:cubicBezTo>
                  <a:lnTo>
                    <a:pt x="209885" y="3004059"/>
                  </a:lnTo>
                  <a:cubicBezTo>
                    <a:pt x="103459" y="3078856"/>
                    <a:pt x="19472" y="3016215"/>
                    <a:pt x="14024" y="2897474"/>
                  </a:cubicBezTo>
                  <a:cubicBezTo>
                    <a:pt x="8414" y="1952219"/>
                    <a:pt x="5610" y="1018182"/>
                    <a:pt x="0" y="72927"/>
                  </a:cubicBezTo>
                  <a:close/>
                </a:path>
              </a:pathLst>
            </a:custGeom>
            <a:gradFill>
              <a:gsLst>
                <a:gs pos="98000">
                  <a:srgbClr val="FF0000"/>
                </a:gs>
                <a:gs pos="3000">
                  <a:srgbClr val="A20000"/>
                </a:gs>
              </a:gsLst>
              <a:lin ang="10800000" scaled="1"/>
            </a:gra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55" name="Rectangle 10"/>
            <p:cNvSpPr/>
            <p:nvPr/>
          </p:nvSpPr>
          <p:spPr>
            <a:xfrm>
              <a:off x="3925061" y="4764880"/>
              <a:ext cx="812234" cy="1217867"/>
            </a:xfrm>
            <a:custGeom>
              <a:avLst/>
              <a:gdLst>
                <a:gd name="connsiteX0" fmla="*/ 0 w 824141"/>
                <a:gd name="connsiteY0" fmla="*/ 0 h 1219200"/>
                <a:gd name="connsiteX1" fmla="*/ 824141 w 824141"/>
                <a:gd name="connsiteY1" fmla="*/ 0 h 1219200"/>
                <a:gd name="connsiteX2" fmla="*/ 824141 w 824141"/>
                <a:gd name="connsiteY2" fmla="*/ 1219200 h 1219200"/>
                <a:gd name="connsiteX3" fmla="*/ 0 w 824141"/>
                <a:gd name="connsiteY3" fmla="*/ 1219200 h 1219200"/>
                <a:gd name="connsiteX4" fmla="*/ 0 w 824141"/>
                <a:gd name="connsiteY4" fmla="*/ 0 h 1219200"/>
                <a:gd name="connsiteX0" fmla="*/ 0 w 824141"/>
                <a:gd name="connsiteY0" fmla="*/ 0 h 1245394"/>
                <a:gd name="connsiteX1" fmla="*/ 824141 w 824141"/>
                <a:gd name="connsiteY1" fmla="*/ 26194 h 1245394"/>
                <a:gd name="connsiteX2" fmla="*/ 824141 w 824141"/>
                <a:gd name="connsiteY2" fmla="*/ 1245394 h 1245394"/>
                <a:gd name="connsiteX3" fmla="*/ 0 w 824141"/>
                <a:gd name="connsiteY3" fmla="*/ 1245394 h 1245394"/>
                <a:gd name="connsiteX4" fmla="*/ 0 w 824141"/>
                <a:gd name="connsiteY4" fmla="*/ 0 h 1245394"/>
                <a:gd name="connsiteX0" fmla="*/ 0 w 824141"/>
                <a:gd name="connsiteY0" fmla="*/ 0 h 1245394"/>
                <a:gd name="connsiteX1" fmla="*/ 313565 w 824141"/>
                <a:gd name="connsiteY1" fmla="*/ 7144 h 1245394"/>
                <a:gd name="connsiteX2" fmla="*/ 824141 w 824141"/>
                <a:gd name="connsiteY2" fmla="*/ 26194 h 1245394"/>
                <a:gd name="connsiteX3" fmla="*/ 824141 w 824141"/>
                <a:gd name="connsiteY3" fmla="*/ 1245394 h 1245394"/>
                <a:gd name="connsiteX4" fmla="*/ 0 w 824141"/>
                <a:gd name="connsiteY4" fmla="*/ 1245394 h 1245394"/>
                <a:gd name="connsiteX5" fmla="*/ 0 w 824141"/>
                <a:gd name="connsiteY5" fmla="*/ 0 h 1245394"/>
                <a:gd name="connsiteX0" fmla="*/ 0 w 824141"/>
                <a:gd name="connsiteY0" fmla="*/ 0 h 1245394"/>
                <a:gd name="connsiteX1" fmla="*/ 313565 w 824141"/>
                <a:gd name="connsiteY1" fmla="*/ 7144 h 1245394"/>
                <a:gd name="connsiteX2" fmla="*/ 577884 w 824141"/>
                <a:gd name="connsiteY2" fmla="*/ 14288 h 1245394"/>
                <a:gd name="connsiteX3" fmla="*/ 824141 w 824141"/>
                <a:gd name="connsiteY3" fmla="*/ 26194 h 1245394"/>
                <a:gd name="connsiteX4" fmla="*/ 824141 w 824141"/>
                <a:gd name="connsiteY4" fmla="*/ 1245394 h 1245394"/>
                <a:gd name="connsiteX5" fmla="*/ 0 w 824141"/>
                <a:gd name="connsiteY5" fmla="*/ 1245394 h 1245394"/>
                <a:gd name="connsiteX6" fmla="*/ 0 w 824141"/>
                <a:gd name="connsiteY6" fmla="*/ 0 h 1245394"/>
                <a:gd name="connsiteX0" fmla="*/ 0 w 824141"/>
                <a:gd name="connsiteY0" fmla="*/ 0 h 1245394"/>
                <a:gd name="connsiteX1" fmla="*/ 313565 w 824141"/>
                <a:gd name="connsiteY1" fmla="*/ 7144 h 1245394"/>
                <a:gd name="connsiteX2" fmla="*/ 623127 w 824141"/>
                <a:gd name="connsiteY2" fmla="*/ 73819 h 1245394"/>
                <a:gd name="connsiteX3" fmla="*/ 824141 w 824141"/>
                <a:gd name="connsiteY3" fmla="*/ 26194 h 1245394"/>
                <a:gd name="connsiteX4" fmla="*/ 824141 w 824141"/>
                <a:gd name="connsiteY4" fmla="*/ 1245394 h 1245394"/>
                <a:gd name="connsiteX5" fmla="*/ 0 w 824141"/>
                <a:gd name="connsiteY5" fmla="*/ 1245394 h 1245394"/>
                <a:gd name="connsiteX6" fmla="*/ 0 w 824141"/>
                <a:gd name="connsiteY6" fmla="*/ 0 h 1245394"/>
                <a:gd name="connsiteX0" fmla="*/ 0 w 824141"/>
                <a:gd name="connsiteY0" fmla="*/ 0 h 1245394"/>
                <a:gd name="connsiteX1" fmla="*/ 313565 w 824141"/>
                <a:gd name="connsiteY1" fmla="*/ 7144 h 1245394"/>
                <a:gd name="connsiteX2" fmla="*/ 623127 w 824141"/>
                <a:gd name="connsiteY2" fmla="*/ 73819 h 1245394"/>
                <a:gd name="connsiteX3" fmla="*/ 819378 w 824141"/>
                <a:gd name="connsiteY3" fmla="*/ 14287 h 1245394"/>
                <a:gd name="connsiteX4" fmla="*/ 824141 w 824141"/>
                <a:gd name="connsiteY4" fmla="*/ 1245394 h 1245394"/>
                <a:gd name="connsiteX5" fmla="*/ 0 w 824141"/>
                <a:gd name="connsiteY5" fmla="*/ 1245394 h 1245394"/>
                <a:gd name="connsiteX6" fmla="*/ 0 w 824141"/>
                <a:gd name="connsiteY6" fmla="*/ 0 h 1245394"/>
                <a:gd name="connsiteX0" fmla="*/ 0 w 824141"/>
                <a:gd name="connsiteY0" fmla="*/ 0 h 1245394"/>
                <a:gd name="connsiteX1" fmla="*/ 189740 w 824141"/>
                <a:gd name="connsiteY1" fmla="*/ 73819 h 1245394"/>
                <a:gd name="connsiteX2" fmla="*/ 623127 w 824141"/>
                <a:gd name="connsiteY2" fmla="*/ 73819 h 1245394"/>
                <a:gd name="connsiteX3" fmla="*/ 819378 w 824141"/>
                <a:gd name="connsiteY3" fmla="*/ 14287 h 1245394"/>
                <a:gd name="connsiteX4" fmla="*/ 824141 w 824141"/>
                <a:gd name="connsiteY4" fmla="*/ 1245394 h 1245394"/>
                <a:gd name="connsiteX5" fmla="*/ 0 w 824141"/>
                <a:gd name="connsiteY5" fmla="*/ 1245394 h 1245394"/>
                <a:gd name="connsiteX6" fmla="*/ 0 w 824141"/>
                <a:gd name="connsiteY6" fmla="*/ 0 h 1245394"/>
                <a:gd name="connsiteX0" fmla="*/ 0 w 824141"/>
                <a:gd name="connsiteY0" fmla="*/ 0 h 1245394"/>
                <a:gd name="connsiteX1" fmla="*/ 189740 w 824141"/>
                <a:gd name="connsiteY1" fmla="*/ 73819 h 1245394"/>
                <a:gd name="connsiteX2" fmla="*/ 623127 w 824141"/>
                <a:gd name="connsiteY2" fmla="*/ 73819 h 1245394"/>
                <a:gd name="connsiteX3" fmla="*/ 819378 w 824141"/>
                <a:gd name="connsiteY3" fmla="*/ 14287 h 1245394"/>
                <a:gd name="connsiteX4" fmla="*/ 824141 w 824141"/>
                <a:gd name="connsiteY4" fmla="*/ 1245394 h 1245394"/>
                <a:gd name="connsiteX5" fmla="*/ 0 w 824141"/>
                <a:gd name="connsiteY5" fmla="*/ 1245394 h 1245394"/>
                <a:gd name="connsiteX6" fmla="*/ 0 w 824141"/>
                <a:gd name="connsiteY6" fmla="*/ 0 h 1245394"/>
                <a:gd name="connsiteX0" fmla="*/ 0 w 824141"/>
                <a:gd name="connsiteY0" fmla="*/ 0 h 1245394"/>
                <a:gd name="connsiteX1" fmla="*/ 189740 w 824141"/>
                <a:gd name="connsiteY1" fmla="*/ 73819 h 1245394"/>
                <a:gd name="connsiteX2" fmla="*/ 623127 w 824141"/>
                <a:gd name="connsiteY2" fmla="*/ 73819 h 1245394"/>
                <a:gd name="connsiteX3" fmla="*/ 819378 w 824141"/>
                <a:gd name="connsiteY3" fmla="*/ 14287 h 1245394"/>
                <a:gd name="connsiteX4" fmla="*/ 824141 w 824141"/>
                <a:gd name="connsiteY4" fmla="*/ 1245394 h 1245394"/>
                <a:gd name="connsiteX5" fmla="*/ 0 w 824141"/>
                <a:gd name="connsiteY5" fmla="*/ 1245394 h 1245394"/>
                <a:gd name="connsiteX6" fmla="*/ 0 w 824141"/>
                <a:gd name="connsiteY6" fmla="*/ 0 h 1245394"/>
                <a:gd name="connsiteX0" fmla="*/ 0 w 824141"/>
                <a:gd name="connsiteY0" fmla="*/ 0 h 1245394"/>
                <a:gd name="connsiteX1" fmla="*/ 189740 w 824141"/>
                <a:gd name="connsiteY1" fmla="*/ 73819 h 1245394"/>
                <a:gd name="connsiteX2" fmla="*/ 623127 w 824141"/>
                <a:gd name="connsiteY2" fmla="*/ 73819 h 1245394"/>
                <a:gd name="connsiteX3" fmla="*/ 819378 w 824141"/>
                <a:gd name="connsiteY3" fmla="*/ 14287 h 1245394"/>
                <a:gd name="connsiteX4" fmla="*/ 824141 w 824141"/>
                <a:gd name="connsiteY4" fmla="*/ 1245394 h 1245394"/>
                <a:gd name="connsiteX5" fmla="*/ 0 w 824141"/>
                <a:gd name="connsiteY5" fmla="*/ 1245394 h 1245394"/>
                <a:gd name="connsiteX6" fmla="*/ 0 w 824141"/>
                <a:gd name="connsiteY6" fmla="*/ 0 h 1245394"/>
                <a:gd name="connsiteX0" fmla="*/ 0 w 824141"/>
                <a:gd name="connsiteY0" fmla="*/ 0 h 1245394"/>
                <a:gd name="connsiteX1" fmla="*/ 189740 w 824141"/>
                <a:gd name="connsiteY1" fmla="*/ 73819 h 1245394"/>
                <a:gd name="connsiteX2" fmla="*/ 623127 w 824141"/>
                <a:gd name="connsiteY2" fmla="*/ 73819 h 1245394"/>
                <a:gd name="connsiteX3" fmla="*/ 819378 w 824141"/>
                <a:gd name="connsiteY3" fmla="*/ 14287 h 1245394"/>
                <a:gd name="connsiteX4" fmla="*/ 824141 w 824141"/>
                <a:gd name="connsiteY4" fmla="*/ 1245394 h 1245394"/>
                <a:gd name="connsiteX5" fmla="*/ 0 w 824141"/>
                <a:gd name="connsiteY5" fmla="*/ 1245394 h 1245394"/>
                <a:gd name="connsiteX6" fmla="*/ 0 w 824141"/>
                <a:gd name="connsiteY6" fmla="*/ 0 h 1245394"/>
                <a:gd name="connsiteX0" fmla="*/ 0 w 824141"/>
                <a:gd name="connsiteY0" fmla="*/ 0 h 1245394"/>
                <a:gd name="connsiteX1" fmla="*/ 189740 w 824141"/>
                <a:gd name="connsiteY1" fmla="*/ 73819 h 1245394"/>
                <a:gd name="connsiteX2" fmla="*/ 623127 w 824141"/>
                <a:gd name="connsiteY2" fmla="*/ 73819 h 1245394"/>
                <a:gd name="connsiteX3" fmla="*/ 816997 w 824141"/>
                <a:gd name="connsiteY3" fmla="*/ 4762 h 1245394"/>
                <a:gd name="connsiteX4" fmla="*/ 824141 w 824141"/>
                <a:gd name="connsiteY4" fmla="*/ 1245394 h 1245394"/>
                <a:gd name="connsiteX5" fmla="*/ 0 w 824141"/>
                <a:gd name="connsiteY5" fmla="*/ 1245394 h 1245394"/>
                <a:gd name="connsiteX6" fmla="*/ 0 w 824141"/>
                <a:gd name="connsiteY6" fmla="*/ 0 h 1245394"/>
                <a:gd name="connsiteX0" fmla="*/ 0 w 824141"/>
                <a:gd name="connsiteY0" fmla="*/ 0 h 1245394"/>
                <a:gd name="connsiteX1" fmla="*/ 189740 w 824141"/>
                <a:gd name="connsiteY1" fmla="*/ 73819 h 1245394"/>
                <a:gd name="connsiteX2" fmla="*/ 623127 w 824141"/>
                <a:gd name="connsiteY2" fmla="*/ 73819 h 1245394"/>
                <a:gd name="connsiteX3" fmla="*/ 816997 w 824141"/>
                <a:gd name="connsiteY3" fmla="*/ 4762 h 1245394"/>
                <a:gd name="connsiteX4" fmla="*/ 824141 w 824141"/>
                <a:gd name="connsiteY4" fmla="*/ 1245394 h 1245394"/>
                <a:gd name="connsiteX5" fmla="*/ 0 w 824141"/>
                <a:gd name="connsiteY5" fmla="*/ 1245394 h 1245394"/>
                <a:gd name="connsiteX6" fmla="*/ 0 w 824141"/>
                <a:gd name="connsiteY6" fmla="*/ 0 h 1245394"/>
                <a:gd name="connsiteX0" fmla="*/ 0 w 824141"/>
                <a:gd name="connsiteY0" fmla="*/ 0 h 1245394"/>
                <a:gd name="connsiteX1" fmla="*/ 189740 w 824141"/>
                <a:gd name="connsiteY1" fmla="*/ 73819 h 1245394"/>
                <a:gd name="connsiteX2" fmla="*/ 623127 w 824141"/>
                <a:gd name="connsiteY2" fmla="*/ 73819 h 1245394"/>
                <a:gd name="connsiteX3" fmla="*/ 816997 w 824141"/>
                <a:gd name="connsiteY3" fmla="*/ 4762 h 1245394"/>
                <a:gd name="connsiteX4" fmla="*/ 824141 w 824141"/>
                <a:gd name="connsiteY4" fmla="*/ 1245394 h 1245394"/>
                <a:gd name="connsiteX5" fmla="*/ 0 w 824141"/>
                <a:gd name="connsiteY5" fmla="*/ 1245394 h 1245394"/>
                <a:gd name="connsiteX6" fmla="*/ 0 w 824141"/>
                <a:gd name="connsiteY6" fmla="*/ 0 h 1245394"/>
                <a:gd name="connsiteX0" fmla="*/ 0 w 824141"/>
                <a:gd name="connsiteY0" fmla="*/ 0 h 1245394"/>
                <a:gd name="connsiteX1" fmla="*/ 189740 w 824141"/>
                <a:gd name="connsiteY1" fmla="*/ 73819 h 1245394"/>
                <a:gd name="connsiteX2" fmla="*/ 623127 w 824141"/>
                <a:gd name="connsiteY2" fmla="*/ 73819 h 1245394"/>
                <a:gd name="connsiteX3" fmla="*/ 816997 w 824141"/>
                <a:gd name="connsiteY3" fmla="*/ 4762 h 1245394"/>
                <a:gd name="connsiteX4" fmla="*/ 824141 w 824141"/>
                <a:gd name="connsiteY4" fmla="*/ 1245394 h 1245394"/>
                <a:gd name="connsiteX5" fmla="*/ 0 w 824141"/>
                <a:gd name="connsiteY5" fmla="*/ 1245394 h 1245394"/>
                <a:gd name="connsiteX6" fmla="*/ 0 w 824141"/>
                <a:gd name="connsiteY6" fmla="*/ 0 h 1245394"/>
                <a:gd name="connsiteX0" fmla="*/ 0 w 824141"/>
                <a:gd name="connsiteY0" fmla="*/ 0 h 1245394"/>
                <a:gd name="connsiteX1" fmla="*/ 189740 w 824141"/>
                <a:gd name="connsiteY1" fmla="*/ 73819 h 1245394"/>
                <a:gd name="connsiteX2" fmla="*/ 623127 w 824141"/>
                <a:gd name="connsiteY2" fmla="*/ 73819 h 1245394"/>
                <a:gd name="connsiteX3" fmla="*/ 816997 w 824141"/>
                <a:gd name="connsiteY3" fmla="*/ 4762 h 1245394"/>
                <a:gd name="connsiteX4" fmla="*/ 824141 w 824141"/>
                <a:gd name="connsiteY4" fmla="*/ 1245394 h 1245394"/>
                <a:gd name="connsiteX5" fmla="*/ 0 w 824141"/>
                <a:gd name="connsiteY5" fmla="*/ 1245394 h 1245394"/>
                <a:gd name="connsiteX6" fmla="*/ 0 w 824141"/>
                <a:gd name="connsiteY6" fmla="*/ 0 h 1245394"/>
                <a:gd name="connsiteX0" fmla="*/ 0 w 824141"/>
                <a:gd name="connsiteY0" fmla="*/ 0 h 1245394"/>
                <a:gd name="connsiteX1" fmla="*/ 189740 w 824141"/>
                <a:gd name="connsiteY1" fmla="*/ 73819 h 1245394"/>
                <a:gd name="connsiteX2" fmla="*/ 623127 w 824141"/>
                <a:gd name="connsiteY2" fmla="*/ 73819 h 1245394"/>
                <a:gd name="connsiteX3" fmla="*/ 816997 w 824141"/>
                <a:gd name="connsiteY3" fmla="*/ 4762 h 1245394"/>
                <a:gd name="connsiteX4" fmla="*/ 824141 w 824141"/>
                <a:gd name="connsiteY4" fmla="*/ 1245394 h 1245394"/>
                <a:gd name="connsiteX5" fmla="*/ 323850 w 824141"/>
                <a:gd name="connsiteY5" fmla="*/ 1200150 h 1245394"/>
                <a:gd name="connsiteX6" fmla="*/ 0 w 824141"/>
                <a:gd name="connsiteY6" fmla="*/ 0 h 1245394"/>
                <a:gd name="connsiteX0" fmla="*/ 0 w 817002"/>
                <a:gd name="connsiteY0" fmla="*/ 0 h 1200150"/>
                <a:gd name="connsiteX1" fmla="*/ 189740 w 817002"/>
                <a:gd name="connsiteY1" fmla="*/ 73819 h 1200150"/>
                <a:gd name="connsiteX2" fmla="*/ 623127 w 817002"/>
                <a:gd name="connsiteY2" fmla="*/ 73819 h 1200150"/>
                <a:gd name="connsiteX3" fmla="*/ 816997 w 817002"/>
                <a:gd name="connsiteY3" fmla="*/ 4762 h 1200150"/>
                <a:gd name="connsiteX4" fmla="*/ 497910 w 817002"/>
                <a:gd name="connsiteY4" fmla="*/ 1193006 h 1200150"/>
                <a:gd name="connsiteX5" fmla="*/ 323850 w 817002"/>
                <a:gd name="connsiteY5" fmla="*/ 1200150 h 1200150"/>
                <a:gd name="connsiteX6" fmla="*/ 0 w 817002"/>
                <a:gd name="connsiteY6" fmla="*/ 0 h 1200150"/>
                <a:gd name="connsiteX0" fmla="*/ 0 w 817003"/>
                <a:gd name="connsiteY0" fmla="*/ 0 h 1200150"/>
                <a:gd name="connsiteX1" fmla="*/ 189740 w 817003"/>
                <a:gd name="connsiteY1" fmla="*/ 73819 h 1200150"/>
                <a:gd name="connsiteX2" fmla="*/ 623127 w 817003"/>
                <a:gd name="connsiteY2" fmla="*/ 73819 h 1200150"/>
                <a:gd name="connsiteX3" fmla="*/ 816997 w 817003"/>
                <a:gd name="connsiteY3" fmla="*/ 4762 h 1200150"/>
                <a:gd name="connsiteX4" fmla="*/ 497910 w 817003"/>
                <a:gd name="connsiteY4" fmla="*/ 1193006 h 1200150"/>
                <a:gd name="connsiteX5" fmla="*/ 323850 w 817003"/>
                <a:gd name="connsiteY5" fmla="*/ 1200150 h 1200150"/>
                <a:gd name="connsiteX6" fmla="*/ 0 w 817003"/>
                <a:gd name="connsiteY6" fmla="*/ 0 h 1200150"/>
                <a:gd name="connsiteX0" fmla="*/ 0 w 816997"/>
                <a:gd name="connsiteY0" fmla="*/ 0 h 1200150"/>
                <a:gd name="connsiteX1" fmla="*/ 189740 w 816997"/>
                <a:gd name="connsiteY1" fmla="*/ 73819 h 1200150"/>
                <a:gd name="connsiteX2" fmla="*/ 623127 w 816997"/>
                <a:gd name="connsiteY2" fmla="*/ 73819 h 1200150"/>
                <a:gd name="connsiteX3" fmla="*/ 816997 w 816997"/>
                <a:gd name="connsiteY3" fmla="*/ 4762 h 1200150"/>
                <a:gd name="connsiteX4" fmla="*/ 497910 w 816997"/>
                <a:gd name="connsiteY4" fmla="*/ 1193006 h 1200150"/>
                <a:gd name="connsiteX5" fmla="*/ 323850 w 816997"/>
                <a:gd name="connsiteY5" fmla="*/ 1200150 h 1200150"/>
                <a:gd name="connsiteX6" fmla="*/ 0 w 816997"/>
                <a:gd name="connsiteY6" fmla="*/ 0 h 1200150"/>
                <a:gd name="connsiteX0" fmla="*/ 0 w 816997"/>
                <a:gd name="connsiteY0" fmla="*/ 0 h 1203072"/>
                <a:gd name="connsiteX1" fmla="*/ 189740 w 816997"/>
                <a:gd name="connsiteY1" fmla="*/ 73819 h 1203072"/>
                <a:gd name="connsiteX2" fmla="*/ 623127 w 816997"/>
                <a:gd name="connsiteY2" fmla="*/ 73819 h 1203072"/>
                <a:gd name="connsiteX3" fmla="*/ 816997 w 816997"/>
                <a:gd name="connsiteY3" fmla="*/ 4762 h 1203072"/>
                <a:gd name="connsiteX4" fmla="*/ 497910 w 816997"/>
                <a:gd name="connsiteY4" fmla="*/ 1193006 h 1203072"/>
                <a:gd name="connsiteX5" fmla="*/ 323850 w 816997"/>
                <a:gd name="connsiteY5" fmla="*/ 1200150 h 1203072"/>
                <a:gd name="connsiteX6" fmla="*/ 0 w 816997"/>
                <a:gd name="connsiteY6" fmla="*/ 0 h 1203072"/>
                <a:gd name="connsiteX0" fmla="*/ 0 w 816997"/>
                <a:gd name="connsiteY0" fmla="*/ 0 h 1208342"/>
                <a:gd name="connsiteX1" fmla="*/ 189740 w 816997"/>
                <a:gd name="connsiteY1" fmla="*/ 73819 h 1208342"/>
                <a:gd name="connsiteX2" fmla="*/ 623127 w 816997"/>
                <a:gd name="connsiteY2" fmla="*/ 73819 h 1208342"/>
                <a:gd name="connsiteX3" fmla="*/ 816997 w 816997"/>
                <a:gd name="connsiteY3" fmla="*/ 4762 h 1208342"/>
                <a:gd name="connsiteX4" fmla="*/ 497910 w 816997"/>
                <a:gd name="connsiteY4" fmla="*/ 1193006 h 1208342"/>
                <a:gd name="connsiteX5" fmla="*/ 323850 w 816997"/>
                <a:gd name="connsiteY5" fmla="*/ 1200150 h 1208342"/>
                <a:gd name="connsiteX6" fmla="*/ 0 w 816997"/>
                <a:gd name="connsiteY6" fmla="*/ 0 h 1208342"/>
                <a:gd name="connsiteX0" fmla="*/ 0 w 816997"/>
                <a:gd name="connsiteY0" fmla="*/ 0 h 1208342"/>
                <a:gd name="connsiteX1" fmla="*/ 189740 w 816997"/>
                <a:gd name="connsiteY1" fmla="*/ 73819 h 1208342"/>
                <a:gd name="connsiteX2" fmla="*/ 623127 w 816997"/>
                <a:gd name="connsiteY2" fmla="*/ 73819 h 1208342"/>
                <a:gd name="connsiteX3" fmla="*/ 816997 w 816997"/>
                <a:gd name="connsiteY3" fmla="*/ 4762 h 1208342"/>
                <a:gd name="connsiteX4" fmla="*/ 497910 w 816997"/>
                <a:gd name="connsiteY4" fmla="*/ 1193006 h 1208342"/>
                <a:gd name="connsiteX5" fmla="*/ 323850 w 816997"/>
                <a:gd name="connsiteY5" fmla="*/ 1200150 h 1208342"/>
                <a:gd name="connsiteX6" fmla="*/ 0 w 816997"/>
                <a:gd name="connsiteY6" fmla="*/ 0 h 1208342"/>
                <a:gd name="connsiteX0" fmla="*/ 0 w 816997"/>
                <a:gd name="connsiteY0" fmla="*/ 0 h 1208342"/>
                <a:gd name="connsiteX1" fmla="*/ 189740 w 816997"/>
                <a:gd name="connsiteY1" fmla="*/ 73819 h 1208342"/>
                <a:gd name="connsiteX2" fmla="*/ 623127 w 816997"/>
                <a:gd name="connsiteY2" fmla="*/ 73819 h 1208342"/>
                <a:gd name="connsiteX3" fmla="*/ 816997 w 816997"/>
                <a:gd name="connsiteY3" fmla="*/ 4762 h 1208342"/>
                <a:gd name="connsiteX4" fmla="*/ 497910 w 816997"/>
                <a:gd name="connsiteY4" fmla="*/ 1193006 h 1208342"/>
                <a:gd name="connsiteX5" fmla="*/ 323850 w 816997"/>
                <a:gd name="connsiteY5" fmla="*/ 1200150 h 1208342"/>
                <a:gd name="connsiteX6" fmla="*/ 0 w 816997"/>
                <a:gd name="connsiteY6" fmla="*/ 0 h 1208342"/>
                <a:gd name="connsiteX0" fmla="*/ 0 w 816997"/>
                <a:gd name="connsiteY0" fmla="*/ 0 h 1208342"/>
                <a:gd name="connsiteX1" fmla="*/ 189740 w 816997"/>
                <a:gd name="connsiteY1" fmla="*/ 73819 h 1208342"/>
                <a:gd name="connsiteX2" fmla="*/ 620746 w 816997"/>
                <a:gd name="connsiteY2" fmla="*/ 73819 h 1208342"/>
                <a:gd name="connsiteX3" fmla="*/ 816997 w 816997"/>
                <a:gd name="connsiteY3" fmla="*/ 4762 h 1208342"/>
                <a:gd name="connsiteX4" fmla="*/ 497910 w 816997"/>
                <a:gd name="connsiteY4" fmla="*/ 1193006 h 1208342"/>
                <a:gd name="connsiteX5" fmla="*/ 323850 w 816997"/>
                <a:gd name="connsiteY5" fmla="*/ 1200150 h 1208342"/>
                <a:gd name="connsiteX6" fmla="*/ 0 w 816997"/>
                <a:gd name="connsiteY6" fmla="*/ 0 h 1208342"/>
                <a:gd name="connsiteX0" fmla="*/ 0 w 814616"/>
                <a:gd name="connsiteY0" fmla="*/ 0 h 1217867"/>
                <a:gd name="connsiteX1" fmla="*/ 187359 w 814616"/>
                <a:gd name="connsiteY1" fmla="*/ 83344 h 1217867"/>
                <a:gd name="connsiteX2" fmla="*/ 618365 w 814616"/>
                <a:gd name="connsiteY2" fmla="*/ 83344 h 1217867"/>
                <a:gd name="connsiteX3" fmla="*/ 814616 w 814616"/>
                <a:gd name="connsiteY3" fmla="*/ 14287 h 1217867"/>
                <a:gd name="connsiteX4" fmla="*/ 495529 w 814616"/>
                <a:gd name="connsiteY4" fmla="*/ 1202531 h 1217867"/>
                <a:gd name="connsiteX5" fmla="*/ 321469 w 814616"/>
                <a:gd name="connsiteY5" fmla="*/ 1209675 h 1217867"/>
                <a:gd name="connsiteX6" fmla="*/ 0 w 814616"/>
                <a:gd name="connsiteY6" fmla="*/ 0 h 1217867"/>
                <a:gd name="connsiteX0" fmla="*/ 0 w 812234"/>
                <a:gd name="connsiteY0" fmla="*/ 0 h 1217867"/>
                <a:gd name="connsiteX1" fmla="*/ 187359 w 812234"/>
                <a:gd name="connsiteY1" fmla="*/ 83344 h 1217867"/>
                <a:gd name="connsiteX2" fmla="*/ 618365 w 812234"/>
                <a:gd name="connsiteY2" fmla="*/ 83344 h 1217867"/>
                <a:gd name="connsiteX3" fmla="*/ 812234 w 812234"/>
                <a:gd name="connsiteY3" fmla="*/ 2381 h 1217867"/>
                <a:gd name="connsiteX4" fmla="*/ 495529 w 812234"/>
                <a:gd name="connsiteY4" fmla="*/ 1202531 h 1217867"/>
                <a:gd name="connsiteX5" fmla="*/ 321469 w 812234"/>
                <a:gd name="connsiteY5" fmla="*/ 1209675 h 1217867"/>
                <a:gd name="connsiteX6" fmla="*/ 0 w 812234"/>
                <a:gd name="connsiteY6" fmla="*/ 0 h 1217867"/>
                <a:gd name="connsiteX0" fmla="*/ 0 w 812234"/>
                <a:gd name="connsiteY0" fmla="*/ 0 h 1217867"/>
                <a:gd name="connsiteX1" fmla="*/ 187359 w 812234"/>
                <a:gd name="connsiteY1" fmla="*/ 83344 h 1217867"/>
                <a:gd name="connsiteX2" fmla="*/ 618365 w 812234"/>
                <a:gd name="connsiteY2" fmla="*/ 83344 h 1217867"/>
                <a:gd name="connsiteX3" fmla="*/ 812234 w 812234"/>
                <a:gd name="connsiteY3" fmla="*/ 2381 h 1217867"/>
                <a:gd name="connsiteX4" fmla="*/ 495529 w 812234"/>
                <a:gd name="connsiteY4" fmla="*/ 1202531 h 1217867"/>
                <a:gd name="connsiteX5" fmla="*/ 321469 w 812234"/>
                <a:gd name="connsiteY5" fmla="*/ 1209675 h 1217867"/>
                <a:gd name="connsiteX6" fmla="*/ 0 w 812234"/>
                <a:gd name="connsiteY6" fmla="*/ 0 h 1217867"/>
                <a:gd name="connsiteX0" fmla="*/ 0 w 812234"/>
                <a:gd name="connsiteY0" fmla="*/ 0 h 1217867"/>
                <a:gd name="connsiteX1" fmla="*/ 187359 w 812234"/>
                <a:gd name="connsiteY1" fmla="*/ 83344 h 1217867"/>
                <a:gd name="connsiteX2" fmla="*/ 618365 w 812234"/>
                <a:gd name="connsiteY2" fmla="*/ 80963 h 1217867"/>
                <a:gd name="connsiteX3" fmla="*/ 812234 w 812234"/>
                <a:gd name="connsiteY3" fmla="*/ 2381 h 1217867"/>
                <a:gd name="connsiteX4" fmla="*/ 495529 w 812234"/>
                <a:gd name="connsiteY4" fmla="*/ 1202531 h 1217867"/>
                <a:gd name="connsiteX5" fmla="*/ 321469 w 812234"/>
                <a:gd name="connsiteY5" fmla="*/ 1209675 h 1217867"/>
                <a:gd name="connsiteX6" fmla="*/ 0 w 812234"/>
                <a:gd name="connsiteY6" fmla="*/ 0 h 1217867"/>
                <a:gd name="connsiteX0" fmla="*/ 0 w 812234"/>
                <a:gd name="connsiteY0" fmla="*/ 0 h 1217867"/>
                <a:gd name="connsiteX1" fmla="*/ 192122 w 812234"/>
                <a:gd name="connsiteY1" fmla="*/ 80963 h 1217867"/>
                <a:gd name="connsiteX2" fmla="*/ 618365 w 812234"/>
                <a:gd name="connsiteY2" fmla="*/ 80963 h 1217867"/>
                <a:gd name="connsiteX3" fmla="*/ 812234 w 812234"/>
                <a:gd name="connsiteY3" fmla="*/ 2381 h 1217867"/>
                <a:gd name="connsiteX4" fmla="*/ 495529 w 812234"/>
                <a:gd name="connsiteY4" fmla="*/ 1202531 h 1217867"/>
                <a:gd name="connsiteX5" fmla="*/ 321469 w 812234"/>
                <a:gd name="connsiteY5" fmla="*/ 1209675 h 1217867"/>
                <a:gd name="connsiteX6" fmla="*/ 0 w 812234"/>
                <a:gd name="connsiteY6" fmla="*/ 0 h 121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234" h="1217867">
                  <a:moveTo>
                    <a:pt x="0" y="0"/>
                  </a:moveTo>
                  <a:cubicBezTo>
                    <a:pt x="56103" y="138906"/>
                    <a:pt x="116968" y="108745"/>
                    <a:pt x="192122" y="80963"/>
                  </a:cubicBezTo>
                  <a:cubicBezTo>
                    <a:pt x="343727" y="200026"/>
                    <a:pt x="485809" y="166688"/>
                    <a:pt x="618365" y="80963"/>
                  </a:cubicBezTo>
                  <a:cubicBezTo>
                    <a:pt x="695688" y="134938"/>
                    <a:pt x="777772" y="84137"/>
                    <a:pt x="812234" y="2381"/>
                  </a:cubicBezTo>
                  <a:cubicBezTo>
                    <a:pt x="756672" y="184150"/>
                    <a:pt x="503466" y="1177925"/>
                    <a:pt x="495529" y="1202531"/>
                  </a:cubicBezTo>
                  <a:cubicBezTo>
                    <a:pt x="430365" y="1221580"/>
                    <a:pt x="369964" y="1221581"/>
                    <a:pt x="321469" y="120967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rgbClr val="FABA86"/>
                </a:gs>
                <a:gs pos="0">
                  <a:schemeClr val="accent6">
                    <a:lumMod val="40000"/>
                    <a:lumOff val="60000"/>
                  </a:schemeClr>
                </a:gs>
                <a:gs pos="30000">
                  <a:srgbClr val="FDEDDF"/>
                </a:gs>
                <a:gs pos="59000">
                  <a:schemeClr val="accent6">
                    <a:lumMod val="40000"/>
                    <a:lumOff val="60000"/>
                  </a:schemeClr>
                </a:gs>
                <a:gs pos="77000">
                  <a:schemeClr val="accent6">
                    <a:lumMod val="60000"/>
                    <a:lumOff val="40000"/>
                  </a:schemeClr>
                </a:gs>
              </a:gsLst>
              <a:lin ang="0" scaled="1"/>
            </a:gra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56" name="Rectangle 13"/>
            <p:cNvSpPr/>
            <p:nvPr/>
          </p:nvSpPr>
          <p:spPr>
            <a:xfrm rot="243469">
              <a:off x="4164025" y="5715055"/>
              <a:ext cx="318320" cy="516146"/>
            </a:xfrm>
            <a:custGeom>
              <a:avLst/>
              <a:gdLst>
                <a:gd name="connsiteX0" fmla="*/ 0 w 152400"/>
                <a:gd name="connsiteY0" fmla="*/ 0 h 265652"/>
                <a:gd name="connsiteX1" fmla="*/ 152400 w 152400"/>
                <a:gd name="connsiteY1" fmla="*/ 0 h 265652"/>
                <a:gd name="connsiteX2" fmla="*/ 152400 w 152400"/>
                <a:gd name="connsiteY2" fmla="*/ 265652 h 265652"/>
                <a:gd name="connsiteX3" fmla="*/ 0 w 152400"/>
                <a:gd name="connsiteY3" fmla="*/ 265652 h 265652"/>
                <a:gd name="connsiteX4" fmla="*/ 0 w 152400"/>
                <a:gd name="connsiteY4" fmla="*/ 0 h 265652"/>
                <a:gd name="connsiteX0" fmla="*/ 0 w 166687"/>
                <a:gd name="connsiteY0" fmla="*/ 0 h 275177"/>
                <a:gd name="connsiteX1" fmla="*/ 166687 w 166687"/>
                <a:gd name="connsiteY1" fmla="*/ 9525 h 275177"/>
                <a:gd name="connsiteX2" fmla="*/ 166687 w 166687"/>
                <a:gd name="connsiteY2" fmla="*/ 275177 h 275177"/>
                <a:gd name="connsiteX3" fmla="*/ 14287 w 166687"/>
                <a:gd name="connsiteY3" fmla="*/ 275177 h 275177"/>
                <a:gd name="connsiteX4" fmla="*/ 0 w 166687"/>
                <a:gd name="connsiteY4" fmla="*/ 0 h 275177"/>
                <a:gd name="connsiteX0" fmla="*/ 0 w 171449"/>
                <a:gd name="connsiteY0" fmla="*/ 7144 h 282321"/>
                <a:gd name="connsiteX1" fmla="*/ 171449 w 171449"/>
                <a:gd name="connsiteY1" fmla="*/ 0 h 282321"/>
                <a:gd name="connsiteX2" fmla="*/ 166687 w 171449"/>
                <a:gd name="connsiteY2" fmla="*/ 282321 h 282321"/>
                <a:gd name="connsiteX3" fmla="*/ 14287 w 171449"/>
                <a:gd name="connsiteY3" fmla="*/ 282321 h 282321"/>
                <a:gd name="connsiteX4" fmla="*/ 0 w 171449"/>
                <a:gd name="connsiteY4" fmla="*/ 7144 h 282321"/>
                <a:gd name="connsiteX0" fmla="*/ 0 w 171449"/>
                <a:gd name="connsiteY0" fmla="*/ 7144 h 282321"/>
                <a:gd name="connsiteX1" fmla="*/ 171449 w 171449"/>
                <a:gd name="connsiteY1" fmla="*/ 0 h 282321"/>
                <a:gd name="connsiteX2" fmla="*/ 166687 w 171449"/>
                <a:gd name="connsiteY2" fmla="*/ 282321 h 282321"/>
                <a:gd name="connsiteX3" fmla="*/ 14287 w 171449"/>
                <a:gd name="connsiteY3" fmla="*/ 282321 h 282321"/>
                <a:gd name="connsiteX4" fmla="*/ 0 w 171449"/>
                <a:gd name="connsiteY4" fmla="*/ 7144 h 282321"/>
                <a:gd name="connsiteX0" fmla="*/ 0 w 171449"/>
                <a:gd name="connsiteY0" fmla="*/ 7144 h 282321"/>
                <a:gd name="connsiteX1" fmla="*/ 171449 w 171449"/>
                <a:gd name="connsiteY1" fmla="*/ 0 h 282321"/>
                <a:gd name="connsiteX2" fmla="*/ 166687 w 171449"/>
                <a:gd name="connsiteY2" fmla="*/ 282321 h 282321"/>
                <a:gd name="connsiteX3" fmla="*/ 14287 w 171449"/>
                <a:gd name="connsiteY3" fmla="*/ 282321 h 282321"/>
                <a:gd name="connsiteX4" fmla="*/ 0 w 171449"/>
                <a:gd name="connsiteY4" fmla="*/ 7144 h 282321"/>
                <a:gd name="connsiteX0" fmla="*/ 0 w 171449"/>
                <a:gd name="connsiteY0" fmla="*/ 7144 h 282321"/>
                <a:gd name="connsiteX1" fmla="*/ 171449 w 171449"/>
                <a:gd name="connsiteY1" fmla="*/ 0 h 282321"/>
                <a:gd name="connsiteX2" fmla="*/ 166687 w 171449"/>
                <a:gd name="connsiteY2" fmla="*/ 282321 h 282321"/>
                <a:gd name="connsiteX3" fmla="*/ 57149 w 171449"/>
                <a:gd name="connsiteY3" fmla="*/ 241839 h 282321"/>
                <a:gd name="connsiteX4" fmla="*/ 0 w 171449"/>
                <a:gd name="connsiteY4" fmla="*/ 7144 h 282321"/>
                <a:gd name="connsiteX0" fmla="*/ 0 w 171449"/>
                <a:gd name="connsiteY0" fmla="*/ 7144 h 241839"/>
                <a:gd name="connsiteX1" fmla="*/ 171449 w 171449"/>
                <a:gd name="connsiteY1" fmla="*/ 0 h 241839"/>
                <a:gd name="connsiteX2" fmla="*/ 119062 w 171449"/>
                <a:gd name="connsiteY2" fmla="*/ 234696 h 241839"/>
                <a:gd name="connsiteX3" fmla="*/ 57149 w 171449"/>
                <a:gd name="connsiteY3" fmla="*/ 241839 h 241839"/>
                <a:gd name="connsiteX4" fmla="*/ 0 w 171449"/>
                <a:gd name="connsiteY4" fmla="*/ 7144 h 241839"/>
                <a:gd name="connsiteX0" fmla="*/ 0 w 171449"/>
                <a:gd name="connsiteY0" fmla="*/ 7144 h 241839"/>
                <a:gd name="connsiteX1" fmla="*/ 171449 w 171449"/>
                <a:gd name="connsiteY1" fmla="*/ 0 h 241839"/>
                <a:gd name="connsiteX2" fmla="*/ 119062 w 171449"/>
                <a:gd name="connsiteY2" fmla="*/ 234696 h 241839"/>
                <a:gd name="connsiteX3" fmla="*/ 57149 w 171449"/>
                <a:gd name="connsiteY3" fmla="*/ 241839 h 241839"/>
                <a:gd name="connsiteX4" fmla="*/ 0 w 171449"/>
                <a:gd name="connsiteY4" fmla="*/ 7144 h 241839"/>
                <a:gd name="connsiteX0" fmla="*/ 0 w 171449"/>
                <a:gd name="connsiteY0" fmla="*/ 7144 h 241839"/>
                <a:gd name="connsiteX1" fmla="*/ 171449 w 171449"/>
                <a:gd name="connsiteY1" fmla="*/ 0 h 241839"/>
                <a:gd name="connsiteX2" fmla="*/ 119062 w 171449"/>
                <a:gd name="connsiteY2" fmla="*/ 234696 h 241839"/>
                <a:gd name="connsiteX3" fmla="*/ 57149 w 171449"/>
                <a:gd name="connsiteY3" fmla="*/ 241839 h 241839"/>
                <a:gd name="connsiteX4" fmla="*/ 0 w 171449"/>
                <a:gd name="connsiteY4" fmla="*/ 7144 h 241839"/>
                <a:gd name="connsiteX0" fmla="*/ 0 w 171449"/>
                <a:gd name="connsiteY0" fmla="*/ 7144 h 241839"/>
                <a:gd name="connsiteX1" fmla="*/ 171449 w 171449"/>
                <a:gd name="connsiteY1" fmla="*/ 0 h 241839"/>
                <a:gd name="connsiteX2" fmla="*/ 119062 w 171449"/>
                <a:gd name="connsiteY2" fmla="*/ 234696 h 241839"/>
                <a:gd name="connsiteX3" fmla="*/ 57149 w 171449"/>
                <a:gd name="connsiteY3" fmla="*/ 241839 h 241839"/>
                <a:gd name="connsiteX4" fmla="*/ 0 w 171449"/>
                <a:gd name="connsiteY4" fmla="*/ 7144 h 241839"/>
                <a:gd name="connsiteX0" fmla="*/ 0 w 171449"/>
                <a:gd name="connsiteY0" fmla="*/ 7144 h 241839"/>
                <a:gd name="connsiteX1" fmla="*/ 171449 w 171449"/>
                <a:gd name="connsiteY1" fmla="*/ 0 h 241839"/>
                <a:gd name="connsiteX2" fmla="*/ 119062 w 171449"/>
                <a:gd name="connsiteY2" fmla="*/ 234696 h 241839"/>
                <a:gd name="connsiteX3" fmla="*/ 57149 w 171449"/>
                <a:gd name="connsiteY3" fmla="*/ 241839 h 241839"/>
                <a:gd name="connsiteX4" fmla="*/ 0 w 171449"/>
                <a:gd name="connsiteY4" fmla="*/ 7144 h 241839"/>
                <a:gd name="connsiteX0" fmla="*/ 0 w 171449"/>
                <a:gd name="connsiteY0" fmla="*/ 7144 h 241839"/>
                <a:gd name="connsiteX1" fmla="*/ 171449 w 171449"/>
                <a:gd name="connsiteY1" fmla="*/ 0 h 241839"/>
                <a:gd name="connsiteX2" fmla="*/ 107156 w 171449"/>
                <a:gd name="connsiteY2" fmla="*/ 237077 h 241839"/>
                <a:gd name="connsiteX3" fmla="*/ 57149 w 171449"/>
                <a:gd name="connsiteY3" fmla="*/ 241839 h 241839"/>
                <a:gd name="connsiteX4" fmla="*/ 0 w 171449"/>
                <a:gd name="connsiteY4" fmla="*/ 7144 h 241839"/>
                <a:gd name="connsiteX0" fmla="*/ 0 w 171449"/>
                <a:gd name="connsiteY0" fmla="*/ 7144 h 241839"/>
                <a:gd name="connsiteX1" fmla="*/ 171449 w 171449"/>
                <a:gd name="connsiteY1" fmla="*/ 0 h 241839"/>
                <a:gd name="connsiteX2" fmla="*/ 107156 w 171449"/>
                <a:gd name="connsiteY2" fmla="*/ 237077 h 241839"/>
                <a:gd name="connsiteX3" fmla="*/ 57149 w 171449"/>
                <a:gd name="connsiteY3" fmla="*/ 241839 h 241839"/>
                <a:gd name="connsiteX4" fmla="*/ 0 w 171449"/>
                <a:gd name="connsiteY4" fmla="*/ 7144 h 241839"/>
                <a:gd name="connsiteX0" fmla="*/ 0 w 171449"/>
                <a:gd name="connsiteY0" fmla="*/ 7144 h 241839"/>
                <a:gd name="connsiteX1" fmla="*/ 171449 w 171449"/>
                <a:gd name="connsiteY1" fmla="*/ 0 h 241839"/>
                <a:gd name="connsiteX2" fmla="*/ 107156 w 171449"/>
                <a:gd name="connsiteY2" fmla="*/ 237077 h 241839"/>
                <a:gd name="connsiteX3" fmla="*/ 57149 w 171449"/>
                <a:gd name="connsiteY3" fmla="*/ 241839 h 241839"/>
                <a:gd name="connsiteX4" fmla="*/ 0 w 171449"/>
                <a:gd name="connsiteY4" fmla="*/ 7144 h 241839"/>
                <a:gd name="connsiteX0" fmla="*/ 0 w 176211"/>
                <a:gd name="connsiteY0" fmla="*/ 4763 h 241839"/>
                <a:gd name="connsiteX1" fmla="*/ 176211 w 176211"/>
                <a:gd name="connsiteY1" fmla="*/ 0 h 241839"/>
                <a:gd name="connsiteX2" fmla="*/ 111918 w 176211"/>
                <a:gd name="connsiteY2" fmla="*/ 237077 h 241839"/>
                <a:gd name="connsiteX3" fmla="*/ 61911 w 176211"/>
                <a:gd name="connsiteY3" fmla="*/ 241839 h 241839"/>
                <a:gd name="connsiteX4" fmla="*/ 0 w 176211"/>
                <a:gd name="connsiteY4" fmla="*/ 4763 h 241839"/>
                <a:gd name="connsiteX0" fmla="*/ 0 w 176211"/>
                <a:gd name="connsiteY0" fmla="*/ 4763 h 237077"/>
                <a:gd name="connsiteX1" fmla="*/ 176211 w 176211"/>
                <a:gd name="connsiteY1" fmla="*/ 0 h 237077"/>
                <a:gd name="connsiteX2" fmla="*/ 111918 w 176211"/>
                <a:gd name="connsiteY2" fmla="*/ 237077 h 237077"/>
                <a:gd name="connsiteX3" fmla="*/ 76983 w 176211"/>
                <a:gd name="connsiteY3" fmla="*/ 236815 h 237077"/>
                <a:gd name="connsiteX4" fmla="*/ 0 w 176211"/>
                <a:gd name="connsiteY4" fmla="*/ 4763 h 237077"/>
                <a:gd name="connsiteX0" fmla="*/ 0 w 176211"/>
                <a:gd name="connsiteY0" fmla="*/ 4763 h 241136"/>
                <a:gd name="connsiteX1" fmla="*/ 176211 w 176211"/>
                <a:gd name="connsiteY1" fmla="*/ 0 h 241136"/>
                <a:gd name="connsiteX2" fmla="*/ 111918 w 176211"/>
                <a:gd name="connsiteY2" fmla="*/ 237077 h 241136"/>
                <a:gd name="connsiteX3" fmla="*/ 76983 w 176211"/>
                <a:gd name="connsiteY3" fmla="*/ 236815 h 241136"/>
                <a:gd name="connsiteX4" fmla="*/ 0 w 176211"/>
                <a:gd name="connsiteY4" fmla="*/ 4763 h 241136"/>
                <a:gd name="connsiteX0" fmla="*/ 0 w 176211"/>
                <a:gd name="connsiteY0" fmla="*/ 4763 h 244090"/>
                <a:gd name="connsiteX1" fmla="*/ 176211 w 176211"/>
                <a:gd name="connsiteY1" fmla="*/ 0 h 244090"/>
                <a:gd name="connsiteX2" fmla="*/ 111918 w 176211"/>
                <a:gd name="connsiteY2" fmla="*/ 237077 h 244090"/>
                <a:gd name="connsiteX3" fmla="*/ 76983 w 176211"/>
                <a:gd name="connsiteY3" fmla="*/ 236815 h 244090"/>
                <a:gd name="connsiteX4" fmla="*/ 0 w 176211"/>
                <a:gd name="connsiteY4" fmla="*/ 4763 h 244090"/>
                <a:gd name="connsiteX0" fmla="*/ 0 w 176211"/>
                <a:gd name="connsiteY0" fmla="*/ 4763 h 246928"/>
                <a:gd name="connsiteX1" fmla="*/ 176211 w 176211"/>
                <a:gd name="connsiteY1" fmla="*/ 0 h 246928"/>
                <a:gd name="connsiteX2" fmla="*/ 111918 w 176211"/>
                <a:gd name="connsiteY2" fmla="*/ 237077 h 246928"/>
                <a:gd name="connsiteX3" fmla="*/ 76983 w 176211"/>
                <a:gd name="connsiteY3" fmla="*/ 236815 h 246928"/>
                <a:gd name="connsiteX4" fmla="*/ 0 w 176211"/>
                <a:gd name="connsiteY4" fmla="*/ 4763 h 246928"/>
                <a:gd name="connsiteX0" fmla="*/ 0 w 176211"/>
                <a:gd name="connsiteY0" fmla="*/ 4763 h 246928"/>
                <a:gd name="connsiteX1" fmla="*/ 176211 w 176211"/>
                <a:gd name="connsiteY1" fmla="*/ 0 h 246928"/>
                <a:gd name="connsiteX2" fmla="*/ 111918 w 176211"/>
                <a:gd name="connsiteY2" fmla="*/ 237077 h 246928"/>
                <a:gd name="connsiteX3" fmla="*/ 76983 w 176211"/>
                <a:gd name="connsiteY3" fmla="*/ 236815 h 246928"/>
                <a:gd name="connsiteX4" fmla="*/ 0 w 176211"/>
                <a:gd name="connsiteY4" fmla="*/ 4763 h 246928"/>
                <a:gd name="connsiteX0" fmla="*/ 0 w 176211"/>
                <a:gd name="connsiteY0" fmla="*/ 4763 h 247724"/>
                <a:gd name="connsiteX1" fmla="*/ 176211 w 176211"/>
                <a:gd name="connsiteY1" fmla="*/ 0 h 247724"/>
                <a:gd name="connsiteX2" fmla="*/ 111918 w 176211"/>
                <a:gd name="connsiteY2" fmla="*/ 237077 h 247724"/>
                <a:gd name="connsiteX3" fmla="*/ 76983 w 176211"/>
                <a:gd name="connsiteY3" fmla="*/ 236815 h 247724"/>
                <a:gd name="connsiteX4" fmla="*/ 0 w 176211"/>
                <a:gd name="connsiteY4" fmla="*/ 4763 h 247724"/>
                <a:gd name="connsiteX0" fmla="*/ 0 w 178592"/>
                <a:gd name="connsiteY0" fmla="*/ 4763 h 247724"/>
                <a:gd name="connsiteX1" fmla="*/ 178592 w 178592"/>
                <a:gd name="connsiteY1" fmla="*/ 0 h 247724"/>
                <a:gd name="connsiteX2" fmla="*/ 114299 w 178592"/>
                <a:gd name="connsiteY2" fmla="*/ 237077 h 247724"/>
                <a:gd name="connsiteX3" fmla="*/ 79364 w 178592"/>
                <a:gd name="connsiteY3" fmla="*/ 236815 h 247724"/>
                <a:gd name="connsiteX4" fmla="*/ 0 w 178592"/>
                <a:gd name="connsiteY4" fmla="*/ 4763 h 247724"/>
                <a:gd name="connsiteX0" fmla="*/ 0 w 173830"/>
                <a:gd name="connsiteY0" fmla="*/ 4763 h 247724"/>
                <a:gd name="connsiteX1" fmla="*/ 173830 w 173830"/>
                <a:gd name="connsiteY1" fmla="*/ 0 h 247724"/>
                <a:gd name="connsiteX2" fmla="*/ 114299 w 173830"/>
                <a:gd name="connsiteY2" fmla="*/ 237077 h 247724"/>
                <a:gd name="connsiteX3" fmla="*/ 79364 w 173830"/>
                <a:gd name="connsiteY3" fmla="*/ 236815 h 247724"/>
                <a:gd name="connsiteX4" fmla="*/ 0 w 173830"/>
                <a:gd name="connsiteY4" fmla="*/ 4763 h 247724"/>
                <a:gd name="connsiteX0" fmla="*/ 0 w 173830"/>
                <a:gd name="connsiteY0" fmla="*/ 4763 h 247724"/>
                <a:gd name="connsiteX1" fmla="*/ 173830 w 173830"/>
                <a:gd name="connsiteY1" fmla="*/ 0 h 247724"/>
                <a:gd name="connsiteX2" fmla="*/ 114299 w 173830"/>
                <a:gd name="connsiteY2" fmla="*/ 237077 h 247724"/>
                <a:gd name="connsiteX3" fmla="*/ 79364 w 173830"/>
                <a:gd name="connsiteY3" fmla="*/ 236815 h 247724"/>
                <a:gd name="connsiteX4" fmla="*/ 0 w 173830"/>
                <a:gd name="connsiteY4" fmla="*/ 4763 h 247724"/>
                <a:gd name="connsiteX0" fmla="*/ 0 w 173830"/>
                <a:gd name="connsiteY0" fmla="*/ 4763 h 246471"/>
                <a:gd name="connsiteX1" fmla="*/ 173830 w 173830"/>
                <a:gd name="connsiteY1" fmla="*/ 0 h 246471"/>
                <a:gd name="connsiteX2" fmla="*/ 114299 w 173830"/>
                <a:gd name="connsiteY2" fmla="*/ 237077 h 246471"/>
                <a:gd name="connsiteX3" fmla="*/ 72220 w 173830"/>
                <a:gd name="connsiteY3" fmla="*/ 234434 h 246471"/>
                <a:gd name="connsiteX4" fmla="*/ 0 w 173830"/>
                <a:gd name="connsiteY4" fmla="*/ 4763 h 246471"/>
                <a:gd name="connsiteX0" fmla="*/ 0 w 173830"/>
                <a:gd name="connsiteY0" fmla="*/ 4763 h 245342"/>
                <a:gd name="connsiteX1" fmla="*/ 173830 w 173830"/>
                <a:gd name="connsiteY1" fmla="*/ 0 h 245342"/>
                <a:gd name="connsiteX2" fmla="*/ 111917 w 173830"/>
                <a:gd name="connsiteY2" fmla="*/ 234695 h 245342"/>
                <a:gd name="connsiteX3" fmla="*/ 72220 w 173830"/>
                <a:gd name="connsiteY3" fmla="*/ 234434 h 245342"/>
                <a:gd name="connsiteX4" fmla="*/ 0 w 173830"/>
                <a:gd name="connsiteY4" fmla="*/ 4763 h 24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30" h="245342">
                  <a:moveTo>
                    <a:pt x="0" y="4763"/>
                  </a:moveTo>
                  <a:cubicBezTo>
                    <a:pt x="52388" y="14289"/>
                    <a:pt x="104773" y="21431"/>
                    <a:pt x="173830" y="0"/>
                  </a:cubicBezTo>
                  <a:cubicBezTo>
                    <a:pt x="141287" y="96487"/>
                    <a:pt x="127792" y="192976"/>
                    <a:pt x="111917" y="234695"/>
                  </a:cubicBezTo>
                  <a:cubicBezTo>
                    <a:pt x="100273" y="246514"/>
                    <a:pt x="88628" y="251189"/>
                    <a:pt x="72220" y="234434"/>
                  </a:cubicBezTo>
                  <a:lnTo>
                    <a:pt x="0" y="4763"/>
                  </a:lnTo>
                  <a:close/>
                </a:path>
              </a:pathLst>
            </a:custGeom>
            <a:gradFill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  <a:gs pos="41000">
                  <a:schemeClr val="bg1">
                    <a:lumMod val="65000"/>
                  </a:schemeClr>
                </a:gs>
              </a:gsLst>
              <a:lin ang="0" scaled="1"/>
            </a:gra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</p:grpSp>
      <p:pic>
        <p:nvPicPr>
          <p:cNvPr id="58" name="Image 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4687" y="-177772"/>
            <a:ext cx="2896689" cy="263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38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age 1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0455" y="1931835"/>
            <a:ext cx="3467770" cy="141309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347" y="1474799"/>
            <a:ext cx="2337387" cy="18374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69333"/>
            <a:ext cx="12192000" cy="1105468"/>
          </a:xfrm>
          <a:prstGeom prst="rect">
            <a:avLst/>
          </a:prstGeom>
          <a:solidFill>
            <a:srgbClr val="54ADB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67050" y="616635"/>
            <a:ext cx="9457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        II. LES OBJECTIFS </a:t>
            </a:r>
            <a:endParaRPr lang="fr-FR" sz="3600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84463" y="5854062"/>
            <a:ext cx="75585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prstClr val="black"/>
                </a:solidFill>
                <a:latin typeface="Brush Script MT" panose="03060802040406070304" pitchFamily="66" charset="0"/>
                <a:ea typeface="Noto Sans CJK SC Regular"/>
                <a:cs typeface="Times New Roman" panose="02020603050405020304" pitchFamily="18" charset="0"/>
              </a:rPr>
              <a:t>M</a:t>
            </a:r>
            <a:r>
              <a:rPr lang="fr-FR" sz="2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Noto Sans CJK SC Regular"/>
                <a:cs typeface="Times New Roman" panose="02020603050405020304" pitchFamily="18" charset="0"/>
              </a:rPr>
              <a:t>ise </a:t>
            </a:r>
            <a:r>
              <a:rPr lang="fr-FR" sz="2400" i="1" dirty="0">
                <a:solidFill>
                  <a:prstClr val="black"/>
                </a:solidFill>
                <a:latin typeface="Times New Roman" panose="02020603050405020304" pitchFamily="18" charset="0"/>
                <a:ea typeface="Noto Sans CJK SC Regular"/>
                <a:cs typeface="Times New Roman" panose="02020603050405020304" pitchFamily="18" charset="0"/>
              </a:rPr>
              <a:t>à disposition d’outils de pilotage </a:t>
            </a:r>
            <a:r>
              <a:rPr lang="fr-FR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Noto Sans CJK SC Regular"/>
                <a:cs typeface="Times New Roman" panose="02020603050405020304" pitchFamily="18" charset="0"/>
              </a:rPr>
              <a:t>médico</a:t>
            </a:r>
            <a:r>
              <a:rPr lang="fr-FR" sz="2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Noto Sans CJK SC Regular"/>
                <a:cs typeface="Times New Roman" panose="02020603050405020304" pitchFamily="18" charset="0"/>
              </a:rPr>
              <a:t>-économique</a:t>
            </a:r>
            <a:endParaRPr lang="fr-FR" sz="2400" i="1" dirty="0">
              <a:solidFill>
                <a:prstClr val="black"/>
              </a:solidFill>
              <a:latin typeface="Times New Roman" panose="02020603050405020304" pitchFamily="18" charset="0"/>
              <a:ea typeface="Noto Sans CJK SC Regular"/>
              <a:cs typeface="Times New Roman" panose="02020603050405020304" pitchFamily="18" charset="0"/>
            </a:endParaRPr>
          </a:p>
          <a:p>
            <a:endParaRPr lang="fr-FR" sz="2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44230" y="2294774"/>
            <a:ext cx="4006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prstClr val="black"/>
                </a:solidFill>
                <a:latin typeface="Baskerville Old Face" panose="02020602080505020303" pitchFamily="18" charset="0"/>
                <a:ea typeface="Noto Sans CJK SC Regular"/>
                <a:cs typeface="FreeSans"/>
              </a:rPr>
              <a:t>MAÎTRISE DES COÛTS</a:t>
            </a:r>
            <a:endParaRPr lang="fr-FR" sz="4000" b="1" dirty="0">
              <a:solidFill>
                <a:prstClr val="black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60172" y="3513154"/>
            <a:ext cx="49694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 smtClean="0">
                <a:solidFill>
                  <a:prstClr val="black"/>
                </a:solidFill>
                <a:latin typeface="Brush Script MT" panose="03060802040406070304" pitchFamily="66" charset="0"/>
                <a:ea typeface="Noto Sans CJK SC Regular"/>
                <a:cs typeface="Times New Roman" panose="02020603050405020304" pitchFamily="18" charset="0"/>
              </a:rPr>
              <a:t>O</a:t>
            </a:r>
            <a:r>
              <a:rPr lang="fr-FR" sz="2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Noto Sans CJK SC Regular"/>
                <a:cs typeface="Times New Roman" panose="02020603050405020304" pitchFamily="18" charset="0"/>
              </a:rPr>
              <a:t>ptimisation </a:t>
            </a:r>
            <a:r>
              <a:rPr lang="fr-FR" sz="2400" i="1" dirty="0">
                <a:solidFill>
                  <a:prstClr val="black"/>
                </a:solidFill>
                <a:latin typeface="Times New Roman" panose="02020603050405020304" pitchFamily="18" charset="0"/>
                <a:ea typeface="Noto Sans CJK SC Regular"/>
                <a:cs typeface="Times New Roman" panose="02020603050405020304" pitchFamily="18" charset="0"/>
              </a:rPr>
              <a:t>des processus médicaux</a:t>
            </a:r>
            <a:r>
              <a:rPr lang="fr-FR" sz="2400" i="1" dirty="0" smtClean="0">
                <a:solidFill>
                  <a:prstClr val="black"/>
                </a:solidFill>
                <a:latin typeface="Liberation Serif"/>
                <a:ea typeface="Noto Sans CJK SC Regular"/>
                <a:cs typeface="FreeSans"/>
              </a:rPr>
              <a:t>.</a:t>
            </a:r>
            <a:endParaRPr lang="fr-FR" sz="2400" i="1" dirty="0">
              <a:solidFill>
                <a:prstClr val="black"/>
              </a:solidFill>
              <a:latin typeface="Liberation Serif"/>
              <a:ea typeface="Noto Sans CJK SC Regular"/>
              <a:cs typeface="FreeSan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33263" y="4722659"/>
            <a:ext cx="45031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Brush Script MT" panose="03060802040406070304" pitchFamily="66" charset="0"/>
                <a:ea typeface="Noto Sans CJK SC Regular"/>
                <a:cs typeface="Times New Roman" panose="02020603050405020304" pitchFamily="18" charset="0"/>
              </a:rPr>
              <a:t>R</a:t>
            </a:r>
            <a:r>
              <a:rPr lang="fr-FR" sz="2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Noto Sans CJK SC Regular"/>
                <a:cs typeface="Times New Roman" panose="02020603050405020304" pitchFamily="18" charset="0"/>
              </a:rPr>
              <a:t>éduction </a:t>
            </a:r>
            <a:r>
              <a:rPr lang="fr-FR" sz="2400" i="1" dirty="0">
                <a:solidFill>
                  <a:prstClr val="black"/>
                </a:solidFill>
                <a:latin typeface="Times New Roman" panose="02020603050405020304" pitchFamily="18" charset="0"/>
                <a:ea typeface="Noto Sans CJK SC Regular"/>
                <a:cs typeface="Times New Roman" panose="02020603050405020304" pitchFamily="18" charset="0"/>
              </a:rPr>
              <a:t>de la durée des séjours.</a:t>
            </a:r>
          </a:p>
        </p:txBody>
      </p:sp>
      <p:pic>
        <p:nvPicPr>
          <p:cNvPr id="71" name="Image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4687" y="-76112"/>
            <a:ext cx="2896689" cy="2632496"/>
          </a:xfrm>
          <a:prstGeom prst="rect">
            <a:avLst/>
          </a:prstGeom>
        </p:spPr>
      </p:pic>
      <p:grpSp>
        <p:nvGrpSpPr>
          <p:cNvPr id="72" name="Group 30"/>
          <p:cNvGrpSpPr/>
          <p:nvPr/>
        </p:nvGrpSpPr>
        <p:grpSpPr>
          <a:xfrm>
            <a:off x="1447610" y="3432140"/>
            <a:ext cx="912963" cy="832260"/>
            <a:chOff x="436753" y="4072492"/>
            <a:chExt cx="1968432" cy="2220341"/>
          </a:xfrm>
        </p:grpSpPr>
        <p:grpSp>
          <p:nvGrpSpPr>
            <p:cNvPr id="73" name="Group 85"/>
            <p:cNvGrpSpPr/>
            <p:nvPr/>
          </p:nvGrpSpPr>
          <p:grpSpPr>
            <a:xfrm>
              <a:off x="886372" y="4072492"/>
              <a:ext cx="977216" cy="1763807"/>
              <a:chOff x="5638800" y="1972734"/>
              <a:chExt cx="2146446" cy="3874187"/>
            </a:xfrm>
            <a:effectLst/>
          </p:grpSpPr>
          <p:grpSp>
            <p:nvGrpSpPr>
              <p:cNvPr id="75" name="Group 87"/>
              <p:cNvGrpSpPr/>
              <p:nvPr/>
            </p:nvGrpSpPr>
            <p:grpSpPr>
              <a:xfrm>
                <a:off x="6296635" y="4829632"/>
                <a:ext cx="900488" cy="1017289"/>
                <a:chOff x="6299016" y="4829632"/>
                <a:chExt cx="900488" cy="1017289"/>
              </a:xfrm>
            </p:grpSpPr>
            <p:sp>
              <p:nvSpPr>
                <p:cNvPr id="89" name="Rectangle 2"/>
                <p:cNvSpPr/>
                <p:nvPr/>
              </p:nvSpPr>
              <p:spPr>
                <a:xfrm>
                  <a:off x="6316337" y="4829632"/>
                  <a:ext cx="868680" cy="147638"/>
                </a:xfrm>
                <a:custGeom>
                  <a:avLst/>
                  <a:gdLst>
                    <a:gd name="connsiteX0" fmla="*/ 0 w 914400"/>
                    <a:gd name="connsiteY0" fmla="*/ 0 h 152400"/>
                    <a:gd name="connsiteX1" fmla="*/ 914400 w 914400"/>
                    <a:gd name="connsiteY1" fmla="*/ 0 h 152400"/>
                    <a:gd name="connsiteX2" fmla="*/ 914400 w 914400"/>
                    <a:gd name="connsiteY2" fmla="*/ 152400 h 152400"/>
                    <a:gd name="connsiteX3" fmla="*/ 0 w 914400"/>
                    <a:gd name="connsiteY3" fmla="*/ 152400 h 152400"/>
                    <a:gd name="connsiteX4" fmla="*/ 0 w 914400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47638"/>
                    <a:gd name="connsiteX1" fmla="*/ 914400 w 922663"/>
                    <a:gd name="connsiteY1" fmla="*/ 0 h 147638"/>
                    <a:gd name="connsiteX2" fmla="*/ 922663 w 922663"/>
                    <a:gd name="connsiteY2" fmla="*/ 42232 h 147638"/>
                    <a:gd name="connsiteX3" fmla="*/ 2529 w 922663"/>
                    <a:gd name="connsiteY3" fmla="*/ 147638 h 147638"/>
                    <a:gd name="connsiteX4" fmla="*/ 0 w 922663"/>
                    <a:gd name="connsiteY4" fmla="*/ 0 h 147638"/>
                    <a:gd name="connsiteX0" fmla="*/ 0 w 922663"/>
                    <a:gd name="connsiteY0" fmla="*/ 0 h 147638"/>
                    <a:gd name="connsiteX1" fmla="*/ 914400 w 922663"/>
                    <a:gd name="connsiteY1" fmla="*/ 0 h 147638"/>
                    <a:gd name="connsiteX2" fmla="*/ 922663 w 922663"/>
                    <a:gd name="connsiteY2" fmla="*/ 42232 h 147638"/>
                    <a:gd name="connsiteX3" fmla="*/ 2529 w 922663"/>
                    <a:gd name="connsiteY3" fmla="*/ 147638 h 147638"/>
                    <a:gd name="connsiteX4" fmla="*/ 0 w 922663"/>
                    <a:gd name="connsiteY4" fmla="*/ 0 h 147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2663" h="147638">
                      <a:moveTo>
                        <a:pt x="0" y="0"/>
                      </a:moveTo>
                      <a:lnTo>
                        <a:pt x="914400" y="0"/>
                      </a:lnTo>
                      <a:lnTo>
                        <a:pt x="922663" y="42232"/>
                      </a:lnTo>
                      <a:cubicBezTo>
                        <a:pt x="604092" y="98235"/>
                        <a:pt x="427402" y="129449"/>
                        <a:pt x="2529" y="14763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4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6000">
                      <a:schemeClr val="bg1">
                        <a:lumMod val="50000"/>
                      </a:schemeClr>
                    </a:gs>
                    <a:gs pos="7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</a:gradFill>
                <a:ln w="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2"/>
                <p:cNvSpPr/>
                <p:nvPr/>
              </p:nvSpPr>
              <p:spPr>
                <a:xfrm flipH="1" flipV="1">
                  <a:off x="6309194" y="4865200"/>
                  <a:ext cx="868681" cy="161924"/>
                </a:xfrm>
                <a:custGeom>
                  <a:avLst/>
                  <a:gdLst>
                    <a:gd name="connsiteX0" fmla="*/ 0 w 914400"/>
                    <a:gd name="connsiteY0" fmla="*/ 0 h 152400"/>
                    <a:gd name="connsiteX1" fmla="*/ 914400 w 914400"/>
                    <a:gd name="connsiteY1" fmla="*/ 0 h 152400"/>
                    <a:gd name="connsiteX2" fmla="*/ 914400 w 914400"/>
                    <a:gd name="connsiteY2" fmla="*/ 152400 h 152400"/>
                    <a:gd name="connsiteX3" fmla="*/ 0 w 914400"/>
                    <a:gd name="connsiteY3" fmla="*/ 152400 h 152400"/>
                    <a:gd name="connsiteX4" fmla="*/ 0 w 914400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42232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856227 w 922663"/>
                    <a:gd name="connsiteY1" fmla="*/ 7144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9"/>
                    <a:gd name="connsiteY0" fmla="*/ 0 h 183356"/>
                    <a:gd name="connsiteX1" fmla="*/ 856227 w 922669"/>
                    <a:gd name="connsiteY1" fmla="*/ 7144 h 183356"/>
                    <a:gd name="connsiteX2" fmla="*/ 922663 w 922669"/>
                    <a:gd name="connsiteY2" fmla="*/ 77951 h 183356"/>
                    <a:gd name="connsiteX3" fmla="*/ 0 w 922669"/>
                    <a:gd name="connsiteY3" fmla="*/ 183356 h 183356"/>
                    <a:gd name="connsiteX4" fmla="*/ 0 w 922669"/>
                    <a:gd name="connsiteY4" fmla="*/ 0 h 183356"/>
                    <a:gd name="connsiteX0" fmla="*/ 27821 w 922669"/>
                    <a:gd name="connsiteY0" fmla="*/ 109537 h 176212"/>
                    <a:gd name="connsiteX1" fmla="*/ 856227 w 922669"/>
                    <a:gd name="connsiteY1" fmla="*/ 0 h 176212"/>
                    <a:gd name="connsiteX2" fmla="*/ 922663 w 922669"/>
                    <a:gd name="connsiteY2" fmla="*/ 70807 h 176212"/>
                    <a:gd name="connsiteX3" fmla="*/ 0 w 922669"/>
                    <a:gd name="connsiteY3" fmla="*/ 176212 h 176212"/>
                    <a:gd name="connsiteX4" fmla="*/ 27821 w 922669"/>
                    <a:gd name="connsiteY4" fmla="*/ 109537 h 176212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77"/>
                    <a:gd name="connsiteY0" fmla="*/ 100012 h 161924"/>
                    <a:gd name="connsiteX1" fmla="*/ 858756 w 922677"/>
                    <a:gd name="connsiteY1" fmla="*/ 0 h 161924"/>
                    <a:gd name="connsiteX2" fmla="*/ 922663 w 922677"/>
                    <a:gd name="connsiteY2" fmla="*/ 56519 h 161924"/>
                    <a:gd name="connsiteX3" fmla="*/ 0 w 922677"/>
                    <a:gd name="connsiteY3" fmla="*/ 161924 h 161924"/>
                    <a:gd name="connsiteX4" fmla="*/ 40467 w 922677"/>
                    <a:gd name="connsiteY4" fmla="*/ 100012 h 161924"/>
                    <a:gd name="connsiteX0" fmla="*/ 40467 w 922677"/>
                    <a:gd name="connsiteY0" fmla="*/ 100012 h 161924"/>
                    <a:gd name="connsiteX1" fmla="*/ 858756 w 922677"/>
                    <a:gd name="connsiteY1" fmla="*/ 0 h 161924"/>
                    <a:gd name="connsiteX2" fmla="*/ 922663 w 922677"/>
                    <a:gd name="connsiteY2" fmla="*/ 56519 h 161924"/>
                    <a:gd name="connsiteX3" fmla="*/ 0 w 922677"/>
                    <a:gd name="connsiteY3" fmla="*/ 161924 h 161924"/>
                    <a:gd name="connsiteX4" fmla="*/ 40467 w 922677"/>
                    <a:gd name="connsiteY4" fmla="*/ 100012 h 161924"/>
                    <a:gd name="connsiteX0" fmla="*/ 40467 w 922663"/>
                    <a:gd name="connsiteY0" fmla="*/ 100012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40467 w 922663"/>
                    <a:gd name="connsiteY4" fmla="*/ 100012 h 161924"/>
                    <a:gd name="connsiteX0" fmla="*/ 40467 w 922663"/>
                    <a:gd name="connsiteY0" fmla="*/ 100012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40467 w 922663"/>
                    <a:gd name="connsiteY4" fmla="*/ 100012 h 161924"/>
                    <a:gd name="connsiteX0" fmla="*/ 43446 w 922663"/>
                    <a:gd name="connsiteY0" fmla="*/ 100012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43446 w 922663"/>
                    <a:gd name="connsiteY4" fmla="*/ 100012 h 161924"/>
                    <a:gd name="connsiteX0" fmla="*/ 43446 w 922663"/>
                    <a:gd name="connsiteY0" fmla="*/ 97631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43446 w 922663"/>
                    <a:gd name="connsiteY4" fmla="*/ 97631 h 161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2663" h="161924">
                      <a:moveTo>
                        <a:pt x="43446" y="97631"/>
                      </a:moveTo>
                      <a:cubicBezTo>
                        <a:pt x="338972" y="50007"/>
                        <a:pt x="588522" y="21431"/>
                        <a:pt x="858756" y="0"/>
                      </a:cubicBezTo>
                      <a:cubicBezTo>
                        <a:pt x="867848" y="30976"/>
                        <a:pt x="873676" y="31381"/>
                        <a:pt x="922663" y="56519"/>
                      </a:cubicBezTo>
                      <a:cubicBezTo>
                        <a:pt x="571211" y="55372"/>
                        <a:pt x="303470" y="105635"/>
                        <a:pt x="0" y="161924"/>
                      </a:cubicBezTo>
                      <a:cubicBezTo>
                        <a:pt x="9274" y="139699"/>
                        <a:pt x="54325" y="143822"/>
                        <a:pt x="43446" y="97631"/>
                      </a:cubicBezTo>
                      <a:close/>
                    </a:path>
                  </a:pathLst>
                </a:custGeom>
                <a:gradFill>
                  <a:gsLst>
                    <a:gs pos="8000">
                      <a:schemeClr val="bg1">
                        <a:lumMod val="9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 w="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2"/>
                <p:cNvSpPr/>
                <p:nvPr/>
              </p:nvSpPr>
              <p:spPr>
                <a:xfrm rot="20985778" flipH="1">
                  <a:off x="6332309" y="4956217"/>
                  <a:ext cx="840920" cy="90582"/>
                </a:xfrm>
                <a:custGeom>
                  <a:avLst/>
                  <a:gdLst>
                    <a:gd name="connsiteX0" fmla="*/ 0 w 914400"/>
                    <a:gd name="connsiteY0" fmla="*/ 0 h 152400"/>
                    <a:gd name="connsiteX1" fmla="*/ 914400 w 914400"/>
                    <a:gd name="connsiteY1" fmla="*/ 0 h 152400"/>
                    <a:gd name="connsiteX2" fmla="*/ 914400 w 914400"/>
                    <a:gd name="connsiteY2" fmla="*/ 152400 h 152400"/>
                    <a:gd name="connsiteX3" fmla="*/ 0 w 914400"/>
                    <a:gd name="connsiteY3" fmla="*/ 152400 h 152400"/>
                    <a:gd name="connsiteX4" fmla="*/ 0 w 914400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42232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856227 w 922663"/>
                    <a:gd name="connsiteY1" fmla="*/ 7144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9"/>
                    <a:gd name="connsiteY0" fmla="*/ 0 h 183356"/>
                    <a:gd name="connsiteX1" fmla="*/ 856227 w 922669"/>
                    <a:gd name="connsiteY1" fmla="*/ 7144 h 183356"/>
                    <a:gd name="connsiteX2" fmla="*/ 922663 w 922669"/>
                    <a:gd name="connsiteY2" fmla="*/ 77951 h 183356"/>
                    <a:gd name="connsiteX3" fmla="*/ 0 w 922669"/>
                    <a:gd name="connsiteY3" fmla="*/ 183356 h 183356"/>
                    <a:gd name="connsiteX4" fmla="*/ 0 w 922669"/>
                    <a:gd name="connsiteY4" fmla="*/ 0 h 183356"/>
                    <a:gd name="connsiteX0" fmla="*/ 27821 w 922669"/>
                    <a:gd name="connsiteY0" fmla="*/ 109537 h 176212"/>
                    <a:gd name="connsiteX1" fmla="*/ 856227 w 922669"/>
                    <a:gd name="connsiteY1" fmla="*/ 0 h 176212"/>
                    <a:gd name="connsiteX2" fmla="*/ 922663 w 922669"/>
                    <a:gd name="connsiteY2" fmla="*/ 70807 h 176212"/>
                    <a:gd name="connsiteX3" fmla="*/ 0 w 922669"/>
                    <a:gd name="connsiteY3" fmla="*/ 176212 h 176212"/>
                    <a:gd name="connsiteX4" fmla="*/ 27821 w 922669"/>
                    <a:gd name="connsiteY4" fmla="*/ 109537 h 176212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23352 w 922669"/>
                    <a:gd name="connsiteY0" fmla="*/ 3758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3352 w 922669"/>
                    <a:gd name="connsiteY4" fmla="*/ 37589 h 161924"/>
                    <a:gd name="connsiteX0" fmla="*/ 23352 w 922669"/>
                    <a:gd name="connsiteY0" fmla="*/ 3758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3352 w 922669"/>
                    <a:gd name="connsiteY4" fmla="*/ 37589 h 161924"/>
                    <a:gd name="connsiteX0" fmla="*/ 23352 w 900068"/>
                    <a:gd name="connsiteY0" fmla="*/ 37589 h 161924"/>
                    <a:gd name="connsiteX1" fmla="*/ 858756 w 900068"/>
                    <a:gd name="connsiteY1" fmla="*/ 0 h 161924"/>
                    <a:gd name="connsiteX2" fmla="*/ 900054 w 900068"/>
                    <a:gd name="connsiteY2" fmla="*/ 45845 h 161924"/>
                    <a:gd name="connsiteX3" fmla="*/ 0 w 900068"/>
                    <a:gd name="connsiteY3" fmla="*/ 161924 h 161924"/>
                    <a:gd name="connsiteX4" fmla="*/ 23352 w 900068"/>
                    <a:gd name="connsiteY4" fmla="*/ 37589 h 161924"/>
                    <a:gd name="connsiteX0" fmla="*/ 23352 w 900054"/>
                    <a:gd name="connsiteY0" fmla="*/ 37589 h 161924"/>
                    <a:gd name="connsiteX1" fmla="*/ 858756 w 900054"/>
                    <a:gd name="connsiteY1" fmla="*/ 0 h 161924"/>
                    <a:gd name="connsiteX2" fmla="*/ 900054 w 900054"/>
                    <a:gd name="connsiteY2" fmla="*/ 45845 h 161924"/>
                    <a:gd name="connsiteX3" fmla="*/ 0 w 900054"/>
                    <a:gd name="connsiteY3" fmla="*/ 161924 h 161924"/>
                    <a:gd name="connsiteX4" fmla="*/ 23352 w 900054"/>
                    <a:gd name="connsiteY4" fmla="*/ 37589 h 161924"/>
                    <a:gd name="connsiteX0" fmla="*/ 23352 w 900054"/>
                    <a:gd name="connsiteY0" fmla="*/ 37589 h 161924"/>
                    <a:gd name="connsiteX1" fmla="*/ 858756 w 900054"/>
                    <a:gd name="connsiteY1" fmla="*/ 0 h 161924"/>
                    <a:gd name="connsiteX2" fmla="*/ 900054 w 900054"/>
                    <a:gd name="connsiteY2" fmla="*/ 45845 h 161924"/>
                    <a:gd name="connsiteX3" fmla="*/ 0 w 900054"/>
                    <a:gd name="connsiteY3" fmla="*/ 161924 h 161924"/>
                    <a:gd name="connsiteX4" fmla="*/ 23352 w 900054"/>
                    <a:gd name="connsiteY4" fmla="*/ 37589 h 161924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27573 w 893178"/>
                    <a:gd name="connsiteY0" fmla="*/ 28442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27573 w 893178"/>
                    <a:gd name="connsiteY4" fmla="*/ 28442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3178" h="90582">
                      <a:moveTo>
                        <a:pt x="31411" y="35050"/>
                      </a:moveTo>
                      <a:cubicBezTo>
                        <a:pt x="335477" y="31949"/>
                        <a:pt x="581646" y="21431"/>
                        <a:pt x="851880" y="0"/>
                      </a:cubicBezTo>
                      <a:cubicBezTo>
                        <a:pt x="857896" y="36336"/>
                        <a:pt x="859382" y="28635"/>
                        <a:pt x="893178" y="45845"/>
                      </a:cubicBezTo>
                      <a:lnTo>
                        <a:pt x="0" y="90582"/>
                      </a:lnTo>
                      <a:cubicBezTo>
                        <a:pt x="9274" y="68357"/>
                        <a:pt x="36939" y="67615"/>
                        <a:pt x="31411" y="3505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1000">
                      <a:schemeClr val="bg1">
                        <a:lumMod val="75000"/>
                      </a:schemeClr>
                    </a:gs>
                    <a:gs pos="71000">
                      <a:schemeClr val="bg1">
                        <a:lumMod val="85000"/>
                      </a:schemeClr>
                    </a:gs>
                    <a:gs pos="53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33000">
                      <a:schemeClr val="tx1">
                        <a:lumMod val="75000"/>
                        <a:lumOff val="25000"/>
                      </a:schemeClr>
                    </a:gs>
                    <a:gs pos="94000">
                      <a:schemeClr val="tx1">
                        <a:lumMod val="65000"/>
                        <a:lumOff val="35000"/>
                      </a:schemeClr>
                    </a:gs>
                  </a:gsLst>
                  <a:lin ang="10200000" scaled="0"/>
                  <a:tileRect/>
                </a:gradFill>
                <a:ln w="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ectangle 2"/>
                <p:cNvSpPr/>
                <p:nvPr/>
              </p:nvSpPr>
              <p:spPr>
                <a:xfrm rot="20985778" flipH="1">
                  <a:off x="6315966" y="4996410"/>
                  <a:ext cx="883538" cy="91652"/>
                </a:xfrm>
                <a:custGeom>
                  <a:avLst/>
                  <a:gdLst>
                    <a:gd name="connsiteX0" fmla="*/ 0 w 914400"/>
                    <a:gd name="connsiteY0" fmla="*/ 0 h 152400"/>
                    <a:gd name="connsiteX1" fmla="*/ 914400 w 914400"/>
                    <a:gd name="connsiteY1" fmla="*/ 0 h 152400"/>
                    <a:gd name="connsiteX2" fmla="*/ 914400 w 914400"/>
                    <a:gd name="connsiteY2" fmla="*/ 152400 h 152400"/>
                    <a:gd name="connsiteX3" fmla="*/ 0 w 914400"/>
                    <a:gd name="connsiteY3" fmla="*/ 152400 h 152400"/>
                    <a:gd name="connsiteX4" fmla="*/ 0 w 914400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42232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856227 w 922663"/>
                    <a:gd name="connsiteY1" fmla="*/ 7144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9"/>
                    <a:gd name="connsiteY0" fmla="*/ 0 h 183356"/>
                    <a:gd name="connsiteX1" fmla="*/ 856227 w 922669"/>
                    <a:gd name="connsiteY1" fmla="*/ 7144 h 183356"/>
                    <a:gd name="connsiteX2" fmla="*/ 922663 w 922669"/>
                    <a:gd name="connsiteY2" fmla="*/ 77951 h 183356"/>
                    <a:gd name="connsiteX3" fmla="*/ 0 w 922669"/>
                    <a:gd name="connsiteY3" fmla="*/ 183356 h 183356"/>
                    <a:gd name="connsiteX4" fmla="*/ 0 w 922669"/>
                    <a:gd name="connsiteY4" fmla="*/ 0 h 183356"/>
                    <a:gd name="connsiteX0" fmla="*/ 27821 w 922669"/>
                    <a:gd name="connsiteY0" fmla="*/ 109537 h 176212"/>
                    <a:gd name="connsiteX1" fmla="*/ 856227 w 922669"/>
                    <a:gd name="connsiteY1" fmla="*/ 0 h 176212"/>
                    <a:gd name="connsiteX2" fmla="*/ 922663 w 922669"/>
                    <a:gd name="connsiteY2" fmla="*/ 70807 h 176212"/>
                    <a:gd name="connsiteX3" fmla="*/ 0 w 922669"/>
                    <a:gd name="connsiteY3" fmla="*/ 176212 h 176212"/>
                    <a:gd name="connsiteX4" fmla="*/ 27821 w 922669"/>
                    <a:gd name="connsiteY4" fmla="*/ 109537 h 176212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23352 w 922669"/>
                    <a:gd name="connsiteY0" fmla="*/ 3758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3352 w 922669"/>
                    <a:gd name="connsiteY4" fmla="*/ 37589 h 161924"/>
                    <a:gd name="connsiteX0" fmla="*/ 23352 w 922669"/>
                    <a:gd name="connsiteY0" fmla="*/ 3758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3352 w 922669"/>
                    <a:gd name="connsiteY4" fmla="*/ 37589 h 161924"/>
                    <a:gd name="connsiteX0" fmla="*/ 23352 w 900068"/>
                    <a:gd name="connsiteY0" fmla="*/ 37589 h 161924"/>
                    <a:gd name="connsiteX1" fmla="*/ 858756 w 900068"/>
                    <a:gd name="connsiteY1" fmla="*/ 0 h 161924"/>
                    <a:gd name="connsiteX2" fmla="*/ 900054 w 900068"/>
                    <a:gd name="connsiteY2" fmla="*/ 45845 h 161924"/>
                    <a:gd name="connsiteX3" fmla="*/ 0 w 900068"/>
                    <a:gd name="connsiteY3" fmla="*/ 161924 h 161924"/>
                    <a:gd name="connsiteX4" fmla="*/ 23352 w 900068"/>
                    <a:gd name="connsiteY4" fmla="*/ 37589 h 161924"/>
                    <a:gd name="connsiteX0" fmla="*/ 23352 w 900054"/>
                    <a:gd name="connsiteY0" fmla="*/ 37589 h 161924"/>
                    <a:gd name="connsiteX1" fmla="*/ 858756 w 900054"/>
                    <a:gd name="connsiteY1" fmla="*/ 0 h 161924"/>
                    <a:gd name="connsiteX2" fmla="*/ 900054 w 900054"/>
                    <a:gd name="connsiteY2" fmla="*/ 45845 h 161924"/>
                    <a:gd name="connsiteX3" fmla="*/ 0 w 900054"/>
                    <a:gd name="connsiteY3" fmla="*/ 161924 h 161924"/>
                    <a:gd name="connsiteX4" fmla="*/ 23352 w 900054"/>
                    <a:gd name="connsiteY4" fmla="*/ 37589 h 161924"/>
                    <a:gd name="connsiteX0" fmla="*/ 23352 w 900054"/>
                    <a:gd name="connsiteY0" fmla="*/ 37589 h 161924"/>
                    <a:gd name="connsiteX1" fmla="*/ 858756 w 900054"/>
                    <a:gd name="connsiteY1" fmla="*/ 0 h 161924"/>
                    <a:gd name="connsiteX2" fmla="*/ 900054 w 900054"/>
                    <a:gd name="connsiteY2" fmla="*/ 45845 h 161924"/>
                    <a:gd name="connsiteX3" fmla="*/ 0 w 900054"/>
                    <a:gd name="connsiteY3" fmla="*/ 161924 h 161924"/>
                    <a:gd name="connsiteX4" fmla="*/ 23352 w 900054"/>
                    <a:gd name="connsiteY4" fmla="*/ 37589 h 161924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27573 w 893178"/>
                    <a:gd name="connsiteY0" fmla="*/ 28442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27573 w 893178"/>
                    <a:gd name="connsiteY4" fmla="*/ 28442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40843 h 96375"/>
                    <a:gd name="connsiteX1" fmla="*/ 814786 w 893178"/>
                    <a:gd name="connsiteY1" fmla="*/ 0 h 96375"/>
                    <a:gd name="connsiteX2" fmla="*/ 893178 w 893178"/>
                    <a:gd name="connsiteY2" fmla="*/ 51638 h 96375"/>
                    <a:gd name="connsiteX3" fmla="*/ 0 w 893178"/>
                    <a:gd name="connsiteY3" fmla="*/ 96375 h 96375"/>
                    <a:gd name="connsiteX4" fmla="*/ 31411 w 893178"/>
                    <a:gd name="connsiteY4" fmla="*/ 40843 h 96375"/>
                    <a:gd name="connsiteX0" fmla="*/ 31411 w 893178"/>
                    <a:gd name="connsiteY0" fmla="*/ 40843 h 96375"/>
                    <a:gd name="connsiteX1" fmla="*/ 814786 w 893178"/>
                    <a:gd name="connsiteY1" fmla="*/ 0 h 96375"/>
                    <a:gd name="connsiteX2" fmla="*/ 893178 w 893178"/>
                    <a:gd name="connsiteY2" fmla="*/ 51638 h 96375"/>
                    <a:gd name="connsiteX3" fmla="*/ 0 w 893178"/>
                    <a:gd name="connsiteY3" fmla="*/ 96375 h 96375"/>
                    <a:gd name="connsiteX4" fmla="*/ 31411 w 893178"/>
                    <a:gd name="connsiteY4" fmla="*/ 40843 h 96375"/>
                    <a:gd name="connsiteX0" fmla="*/ 31411 w 893178"/>
                    <a:gd name="connsiteY0" fmla="*/ 34237 h 89769"/>
                    <a:gd name="connsiteX1" fmla="*/ 818624 w 893178"/>
                    <a:gd name="connsiteY1" fmla="*/ 0 h 89769"/>
                    <a:gd name="connsiteX2" fmla="*/ 893178 w 893178"/>
                    <a:gd name="connsiteY2" fmla="*/ 45032 h 89769"/>
                    <a:gd name="connsiteX3" fmla="*/ 0 w 893178"/>
                    <a:gd name="connsiteY3" fmla="*/ 89769 h 89769"/>
                    <a:gd name="connsiteX4" fmla="*/ 31411 w 893178"/>
                    <a:gd name="connsiteY4" fmla="*/ 34237 h 89769"/>
                    <a:gd name="connsiteX0" fmla="*/ 31411 w 860613"/>
                    <a:gd name="connsiteY0" fmla="*/ 34237 h 89769"/>
                    <a:gd name="connsiteX1" fmla="*/ 818624 w 860613"/>
                    <a:gd name="connsiteY1" fmla="*/ 0 h 89769"/>
                    <a:gd name="connsiteX2" fmla="*/ 860613 w 860613"/>
                    <a:gd name="connsiteY2" fmla="*/ 36051 h 89769"/>
                    <a:gd name="connsiteX3" fmla="*/ 0 w 860613"/>
                    <a:gd name="connsiteY3" fmla="*/ 89769 h 89769"/>
                    <a:gd name="connsiteX4" fmla="*/ 31411 w 860613"/>
                    <a:gd name="connsiteY4" fmla="*/ 34237 h 89769"/>
                    <a:gd name="connsiteX0" fmla="*/ 31411 w 871138"/>
                    <a:gd name="connsiteY0" fmla="*/ 34237 h 89769"/>
                    <a:gd name="connsiteX1" fmla="*/ 818624 w 871138"/>
                    <a:gd name="connsiteY1" fmla="*/ 0 h 89769"/>
                    <a:gd name="connsiteX2" fmla="*/ 860613 w 871138"/>
                    <a:gd name="connsiteY2" fmla="*/ 36051 h 89769"/>
                    <a:gd name="connsiteX3" fmla="*/ 0 w 871138"/>
                    <a:gd name="connsiteY3" fmla="*/ 89769 h 89769"/>
                    <a:gd name="connsiteX4" fmla="*/ 31411 w 871138"/>
                    <a:gd name="connsiteY4" fmla="*/ 34237 h 89769"/>
                    <a:gd name="connsiteX0" fmla="*/ 31411 w 860613"/>
                    <a:gd name="connsiteY0" fmla="*/ 34237 h 89769"/>
                    <a:gd name="connsiteX1" fmla="*/ 818624 w 860613"/>
                    <a:gd name="connsiteY1" fmla="*/ 0 h 89769"/>
                    <a:gd name="connsiteX2" fmla="*/ 860613 w 860613"/>
                    <a:gd name="connsiteY2" fmla="*/ 36051 h 89769"/>
                    <a:gd name="connsiteX3" fmla="*/ 0 w 860613"/>
                    <a:gd name="connsiteY3" fmla="*/ 89769 h 89769"/>
                    <a:gd name="connsiteX4" fmla="*/ 31411 w 860613"/>
                    <a:gd name="connsiteY4" fmla="*/ 34237 h 89769"/>
                    <a:gd name="connsiteX0" fmla="*/ 31411 w 860613"/>
                    <a:gd name="connsiteY0" fmla="*/ 34237 h 89769"/>
                    <a:gd name="connsiteX1" fmla="*/ 818624 w 860613"/>
                    <a:gd name="connsiteY1" fmla="*/ 0 h 89769"/>
                    <a:gd name="connsiteX2" fmla="*/ 860613 w 860613"/>
                    <a:gd name="connsiteY2" fmla="*/ 36051 h 89769"/>
                    <a:gd name="connsiteX3" fmla="*/ 0 w 860613"/>
                    <a:gd name="connsiteY3" fmla="*/ 89769 h 89769"/>
                    <a:gd name="connsiteX4" fmla="*/ 31411 w 860613"/>
                    <a:gd name="connsiteY4" fmla="*/ 34237 h 89769"/>
                    <a:gd name="connsiteX0" fmla="*/ 31411 w 860613"/>
                    <a:gd name="connsiteY0" fmla="*/ 34237 h 89769"/>
                    <a:gd name="connsiteX1" fmla="*/ 818624 w 860613"/>
                    <a:gd name="connsiteY1" fmla="*/ 0 h 89769"/>
                    <a:gd name="connsiteX2" fmla="*/ 860613 w 860613"/>
                    <a:gd name="connsiteY2" fmla="*/ 36051 h 89769"/>
                    <a:gd name="connsiteX3" fmla="*/ 0 w 860613"/>
                    <a:gd name="connsiteY3" fmla="*/ 89769 h 89769"/>
                    <a:gd name="connsiteX4" fmla="*/ 31411 w 860613"/>
                    <a:gd name="connsiteY4" fmla="*/ 34237 h 89769"/>
                    <a:gd name="connsiteX0" fmla="*/ 108536 w 937738"/>
                    <a:gd name="connsiteY0" fmla="*/ 34237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08536 w 937738"/>
                    <a:gd name="connsiteY4" fmla="*/ 34237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8679 w 942911"/>
                    <a:gd name="connsiteY0" fmla="*/ 47974 h 76264"/>
                    <a:gd name="connsiteX1" fmla="*/ 900922 w 942911"/>
                    <a:gd name="connsiteY1" fmla="*/ 0 h 76264"/>
                    <a:gd name="connsiteX2" fmla="*/ 942911 w 942911"/>
                    <a:gd name="connsiteY2" fmla="*/ 36051 h 76264"/>
                    <a:gd name="connsiteX3" fmla="*/ 5173 w 942911"/>
                    <a:gd name="connsiteY3" fmla="*/ 76264 h 76264"/>
                    <a:gd name="connsiteX4" fmla="*/ 18679 w 942911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8854"/>
                    <a:gd name="connsiteX1" fmla="*/ 895749 w 937738"/>
                    <a:gd name="connsiteY1" fmla="*/ 0 h 78854"/>
                    <a:gd name="connsiteX2" fmla="*/ 937738 w 937738"/>
                    <a:gd name="connsiteY2" fmla="*/ 36051 h 78854"/>
                    <a:gd name="connsiteX3" fmla="*/ 0 w 937738"/>
                    <a:gd name="connsiteY3" fmla="*/ 76264 h 78854"/>
                    <a:gd name="connsiteX4" fmla="*/ 13506 w 937738"/>
                    <a:gd name="connsiteY4" fmla="*/ 47974 h 78854"/>
                    <a:gd name="connsiteX0" fmla="*/ 13506 w 937738"/>
                    <a:gd name="connsiteY0" fmla="*/ 47974 h 79433"/>
                    <a:gd name="connsiteX1" fmla="*/ 895749 w 937738"/>
                    <a:gd name="connsiteY1" fmla="*/ 0 h 79433"/>
                    <a:gd name="connsiteX2" fmla="*/ 937738 w 937738"/>
                    <a:gd name="connsiteY2" fmla="*/ 36051 h 79433"/>
                    <a:gd name="connsiteX3" fmla="*/ 0 w 937738"/>
                    <a:gd name="connsiteY3" fmla="*/ 76264 h 79433"/>
                    <a:gd name="connsiteX4" fmla="*/ 13506 w 937738"/>
                    <a:gd name="connsiteY4" fmla="*/ 47974 h 79433"/>
                    <a:gd name="connsiteX0" fmla="*/ 13506 w 937738"/>
                    <a:gd name="connsiteY0" fmla="*/ 47974 h 79157"/>
                    <a:gd name="connsiteX1" fmla="*/ 895749 w 937738"/>
                    <a:gd name="connsiteY1" fmla="*/ 0 h 79157"/>
                    <a:gd name="connsiteX2" fmla="*/ 937738 w 937738"/>
                    <a:gd name="connsiteY2" fmla="*/ 36051 h 79157"/>
                    <a:gd name="connsiteX3" fmla="*/ 0 w 937738"/>
                    <a:gd name="connsiteY3" fmla="*/ 76264 h 79157"/>
                    <a:gd name="connsiteX4" fmla="*/ 13506 w 937738"/>
                    <a:gd name="connsiteY4" fmla="*/ 47974 h 79157"/>
                    <a:gd name="connsiteX0" fmla="*/ 10723 w 934955"/>
                    <a:gd name="connsiteY0" fmla="*/ 47974 h 92967"/>
                    <a:gd name="connsiteX1" fmla="*/ 892966 w 934955"/>
                    <a:gd name="connsiteY1" fmla="*/ 0 h 92967"/>
                    <a:gd name="connsiteX2" fmla="*/ 934955 w 934955"/>
                    <a:gd name="connsiteY2" fmla="*/ 36051 h 92967"/>
                    <a:gd name="connsiteX3" fmla="*/ 0 w 934955"/>
                    <a:gd name="connsiteY3" fmla="*/ 90778 h 92967"/>
                    <a:gd name="connsiteX4" fmla="*/ 10723 w 934955"/>
                    <a:gd name="connsiteY4" fmla="*/ 47974 h 92967"/>
                    <a:gd name="connsiteX0" fmla="*/ 10723 w 934955"/>
                    <a:gd name="connsiteY0" fmla="*/ 47974 h 93596"/>
                    <a:gd name="connsiteX1" fmla="*/ 892966 w 934955"/>
                    <a:gd name="connsiteY1" fmla="*/ 0 h 93596"/>
                    <a:gd name="connsiteX2" fmla="*/ 934955 w 934955"/>
                    <a:gd name="connsiteY2" fmla="*/ 36051 h 93596"/>
                    <a:gd name="connsiteX3" fmla="*/ 0 w 934955"/>
                    <a:gd name="connsiteY3" fmla="*/ 90778 h 93596"/>
                    <a:gd name="connsiteX4" fmla="*/ 10723 w 934955"/>
                    <a:gd name="connsiteY4" fmla="*/ 47974 h 93596"/>
                    <a:gd name="connsiteX0" fmla="*/ 16686 w 940918"/>
                    <a:gd name="connsiteY0" fmla="*/ 47974 h 93596"/>
                    <a:gd name="connsiteX1" fmla="*/ 898929 w 940918"/>
                    <a:gd name="connsiteY1" fmla="*/ 0 h 93596"/>
                    <a:gd name="connsiteX2" fmla="*/ 940918 w 940918"/>
                    <a:gd name="connsiteY2" fmla="*/ 36051 h 93596"/>
                    <a:gd name="connsiteX3" fmla="*/ 5963 w 940918"/>
                    <a:gd name="connsiteY3" fmla="*/ 90778 h 93596"/>
                    <a:gd name="connsiteX4" fmla="*/ 16686 w 940918"/>
                    <a:gd name="connsiteY4" fmla="*/ 47974 h 93596"/>
                    <a:gd name="connsiteX0" fmla="*/ 15868 w 940100"/>
                    <a:gd name="connsiteY0" fmla="*/ 47974 h 93596"/>
                    <a:gd name="connsiteX1" fmla="*/ 898111 w 940100"/>
                    <a:gd name="connsiteY1" fmla="*/ 0 h 93596"/>
                    <a:gd name="connsiteX2" fmla="*/ 940100 w 940100"/>
                    <a:gd name="connsiteY2" fmla="*/ 36051 h 93596"/>
                    <a:gd name="connsiteX3" fmla="*/ 5145 w 940100"/>
                    <a:gd name="connsiteY3" fmla="*/ 90778 h 93596"/>
                    <a:gd name="connsiteX4" fmla="*/ 15868 w 940100"/>
                    <a:gd name="connsiteY4" fmla="*/ 47974 h 93596"/>
                    <a:gd name="connsiteX0" fmla="*/ 15868 w 933783"/>
                    <a:gd name="connsiteY0" fmla="*/ 47974 h 94206"/>
                    <a:gd name="connsiteX1" fmla="*/ 898111 w 933783"/>
                    <a:gd name="connsiteY1" fmla="*/ 0 h 94206"/>
                    <a:gd name="connsiteX2" fmla="*/ 933783 w 933783"/>
                    <a:gd name="connsiteY2" fmla="*/ 44618 h 94206"/>
                    <a:gd name="connsiteX3" fmla="*/ 5145 w 933783"/>
                    <a:gd name="connsiteY3" fmla="*/ 90778 h 94206"/>
                    <a:gd name="connsiteX4" fmla="*/ 15868 w 933783"/>
                    <a:gd name="connsiteY4" fmla="*/ 47974 h 94206"/>
                    <a:gd name="connsiteX0" fmla="*/ 15868 w 933783"/>
                    <a:gd name="connsiteY0" fmla="*/ 47974 h 93235"/>
                    <a:gd name="connsiteX1" fmla="*/ 898111 w 933783"/>
                    <a:gd name="connsiteY1" fmla="*/ 0 h 93235"/>
                    <a:gd name="connsiteX2" fmla="*/ 933783 w 933783"/>
                    <a:gd name="connsiteY2" fmla="*/ 44618 h 93235"/>
                    <a:gd name="connsiteX3" fmla="*/ 5145 w 933783"/>
                    <a:gd name="connsiteY3" fmla="*/ 90778 h 93235"/>
                    <a:gd name="connsiteX4" fmla="*/ 15868 w 933783"/>
                    <a:gd name="connsiteY4" fmla="*/ 47974 h 93235"/>
                    <a:gd name="connsiteX0" fmla="*/ 16696 w 934611"/>
                    <a:gd name="connsiteY0" fmla="*/ 47974 h 100617"/>
                    <a:gd name="connsiteX1" fmla="*/ 898939 w 934611"/>
                    <a:gd name="connsiteY1" fmla="*/ 0 h 100617"/>
                    <a:gd name="connsiteX2" fmla="*/ 934611 w 934611"/>
                    <a:gd name="connsiteY2" fmla="*/ 44618 h 100617"/>
                    <a:gd name="connsiteX3" fmla="*/ 4797 w 934611"/>
                    <a:gd name="connsiteY3" fmla="*/ 98472 h 100617"/>
                    <a:gd name="connsiteX4" fmla="*/ 16696 w 934611"/>
                    <a:gd name="connsiteY4" fmla="*/ 47974 h 100617"/>
                    <a:gd name="connsiteX0" fmla="*/ 17520 w 935435"/>
                    <a:gd name="connsiteY0" fmla="*/ 47974 h 100617"/>
                    <a:gd name="connsiteX1" fmla="*/ 899763 w 935435"/>
                    <a:gd name="connsiteY1" fmla="*/ 0 h 100617"/>
                    <a:gd name="connsiteX2" fmla="*/ 935435 w 935435"/>
                    <a:gd name="connsiteY2" fmla="*/ 44618 h 100617"/>
                    <a:gd name="connsiteX3" fmla="*/ 5621 w 935435"/>
                    <a:gd name="connsiteY3" fmla="*/ 98472 h 100617"/>
                    <a:gd name="connsiteX4" fmla="*/ 17520 w 935435"/>
                    <a:gd name="connsiteY4" fmla="*/ 47974 h 100617"/>
                    <a:gd name="connsiteX0" fmla="*/ 20528 w 938443"/>
                    <a:gd name="connsiteY0" fmla="*/ 47974 h 94070"/>
                    <a:gd name="connsiteX1" fmla="*/ 902771 w 938443"/>
                    <a:gd name="connsiteY1" fmla="*/ 0 h 94070"/>
                    <a:gd name="connsiteX2" fmla="*/ 938443 w 938443"/>
                    <a:gd name="connsiteY2" fmla="*/ 44618 h 94070"/>
                    <a:gd name="connsiteX3" fmla="*/ 4670 w 938443"/>
                    <a:gd name="connsiteY3" fmla="*/ 91652 h 94070"/>
                    <a:gd name="connsiteX4" fmla="*/ 20528 w 938443"/>
                    <a:gd name="connsiteY4" fmla="*/ 47974 h 94070"/>
                    <a:gd name="connsiteX0" fmla="*/ 20528 w 938443"/>
                    <a:gd name="connsiteY0" fmla="*/ 47974 h 91652"/>
                    <a:gd name="connsiteX1" fmla="*/ 902771 w 938443"/>
                    <a:gd name="connsiteY1" fmla="*/ 0 h 91652"/>
                    <a:gd name="connsiteX2" fmla="*/ 938443 w 938443"/>
                    <a:gd name="connsiteY2" fmla="*/ 44618 h 91652"/>
                    <a:gd name="connsiteX3" fmla="*/ 4670 w 938443"/>
                    <a:gd name="connsiteY3" fmla="*/ 91652 h 91652"/>
                    <a:gd name="connsiteX4" fmla="*/ 20528 w 938443"/>
                    <a:gd name="connsiteY4" fmla="*/ 47974 h 91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8443" h="91652">
                      <a:moveTo>
                        <a:pt x="20528" y="47974"/>
                      </a:moveTo>
                      <a:cubicBezTo>
                        <a:pt x="328225" y="36996"/>
                        <a:pt x="632537" y="21431"/>
                        <a:pt x="902771" y="0"/>
                      </a:cubicBezTo>
                      <a:cubicBezTo>
                        <a:pt x="934665" y="7426"/>
                        <a:pt x="926380" y="6696"/>
                        <a:pt x="938443" y="44618"/>
                      </a:cubicBezTo>
                      <a:cubicBezTo>
                        <a:pt x="691188" y="61434"/>
                        <a:pt x="393597" y="81658"/>
                        <a:pt x="4670" y="91652"/>
                      </a:cubicBezTo>
                      <a:cubicBezTo>
                        <a:pt x="-6360" y="60390"/>
                        <a:pt x="3447" y="69864"/>
                        <a:pt x="20528" y="4797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4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6000">
                      <a:schemeClr val="bg1">
                        <a:lumMod val="50000"/>
                      </a:schemeClr>
                    </a:gs>
                    <a:gs pos="7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0800000" scaled="1"/>
                  <a:tileRect/>
                </a:gradFill>
                <a:ln w="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2"/>
                <p:cNvSpPr/>
                <p:nvPr/>
              </p:nvSpPr>
              <p:spPr>
                <a:xfrm rot="20985778" flipH="1">
                  <a:off x="6315853" y="5102961"/>
                  <a:ext cx="840920" cy="88889"/>
                </a:xfrm>
                <a:custGeom>
                  <a:avLst/>
                  <a:gdLst>
                    <a:gd name="connsiteX0" fmla="*/ 0 w 914400"/>
                    <a:gd name="connsiteY0" fmla="*/ 0 h 152400"/>
                    <a:gd name="connsiteX1" fmla="*/ 914400 w 914400"/>
                    <a:gd name="connsiteY1" fmla="*/ 0 h 152400"/>
                    <a:gd name="connsiteX2" fmla="*/ 914400 w 914400"/>
                    <a:gd name="connsiteY2" fmla="*/ 152400 h 152400"/>
                    <a:gd name="connsiteX3" fmla="*/ 0 w 914400"/>
                    <a:gd name="connsiteY3" fmla="*/ 152400 h 152400"/>
                    <a:gd name="connsiteX4" fmla="*/ 0 w 914400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42232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856227 w 922663"/>
                    <a:gd name="connsiteY1" fmla="*/ 7144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9"/>
                    <a:gd name="connsiteY0" fmla="*/ 0 h 183356"/>
                    <a:gd name="connsiteX1" fmla="*/ 856227 w 922669"/>
                    <a:gd name="connsiteY1" fmla="*/ 7144 h 183356"/>
                    <a:gd name="connsiteX2" fmla="*/ 922663 w 922669"/>
                    <a:gd name="connsiteY2" fmla="*/ 77951 h 183356"/>
                    <a:gd name="connsiteX3" fmla="*/ 0 w 922669"/>
                    <a:gd name="connsiteY3" fmla="*/ 183356 h 183356"/>
                    <a:gd name="connsiteX4" fmla="*/ 0 w 922669"/>
                    <a:gd name="connsiteY4" fmla="*/ 0 h 183356"/>
                    <a:gd name="connsiteX0" fmla="*/ 27821 w 922669"/>
                    <a:gd name="connsiteY0" fmla="*/ 109537 h 176212"/>
                    <a:gd name="connsiteX1" fmla="*/ 856227 w 922669"/>
                    <a:gd name="connsiteY1" fmla="*/ 0 h 176212"/>
                    <a:gd name="connsiteX2" fmla="*/ 922663 w 922669"/>
                    <a:gd name="connsiteY2" fmla="*/ 70807 h 176212"/>
                    <a:gd name="connsiteX3" fmla="*/ 0 w 922669"/>
                    <a:gd name="connsiteY3" fmla="*/ 176212 h 176212"/>
                    <a:gd name="connsiteX4" fmla="*/ 27821 w 922669"/>
                    <a:gd name="connsiteY4" fmla="*/ 109537 h 176212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23352 w 922669"/>
                    <a:gd name="connsiteY0" fmla="*/ 3758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3352 w 922669"/>
                    <a:gd name="connsiteY4" fmla="*/ 37589 h 161924"/>
                    <a:gd name="connsiteX0" fmla="*/ 23352 w 922669"/>
                    <a:gd name="connsiteY0" fmla="*/ 3758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3352 w 922669"/>
                    <a:gd name="connsiteY4" fmla="*/ 37589 h 161924"/>
                    <a:gd name="connsiteX0" fmla="*/ 23352 w 900068"/>
                    <a:gd name="connsiteY0" fmla="*/ 37589 h 161924"/>
                    <a:gd name="connsiteX1" fmla="*/ 858756 w 900068"/>
                    <a:gd name="connsiteY1" fmla="*/ 0 h 161924"/>
                    <a:gd name="connsiteX2" fmla="*/ 900054 w 900068"/>
                    <a:gd name="connsiteY2" fmla="*/ 45845 h 161924"/>
                    <a:gd name="connsiteX3" fmla="*/ 0 w 900068"/>
                    <a:gd name="connsiteY3" fmla="*/ 161924 h 161924"/>
                    <a:gd name="connsiteX4" fmla="*/ 23352 w 900068"/>
                    <a:gd name="connsiteY4" fmla="*/ 37589 h 161924"/>
                    <a:gd name="connsiteX0" fmla="*/ 23352 w 900054"/>
                    <a:gd name="connsiteY0" fmla="*/ 37589 h 161924"/>
                    <a:gd name="connsiteX1" fmla="*/ 858756 w 900054"/>
                    <a:gd name="connsiteY1" fmla="*/ 0 h 161924"/>
                    <a:gd name="connsiteX2" fmla="*/ 900054 w 900054"/>
                    <a:gd name="connsiteY2" fmla="*/ 45845 h 161924"/>
                    <a:gd name="connsiteX3" fmla="*/ 0 w 900054"/>
                    <a:gd name="connsiteY3" fmla="*/ 161924 h 161924"/>
                    <a:gd name="connsiteX4" fmla="*/ 23352 w 900054"/>
                    <a:gd name="connsiteY4" fmla="*/ 37589 h 161924"/>
                    <a:gd name="connsiteX0" fmla="*/ 23352 w 900054"/>
                    <a:gd name="connsiteY0" fmla="*/ 37589 h 161924"/>
                    <a:gd name="connsiteX1" fmla="*/ 858756 w 900054"/>
                    <a:gd name="connsiteY1" fmla="*/ 0 h 161924"/>
                    <a:gd name="connsiteX2" fmla="*/ 900054 w 900054"/>
                    <a:gd name="connsiteY2" fmla="*/ 45845 h 161924"/>
                    <a:gd name="connsiteX3" fmla="*/ 0 w 900054"/>
                    <a:gd name="connsiteY3" fmla="*/ 161924 h 161924"/>
                    <a:gd name="connsiteX4" fmla="*/ 23352 w 900054"/>
                    <a:gd name="connsiteY4" fmla="*/ 37589 h 161924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27573 w 893178"/>
                    <a:gd name="connsiteY0" fmla="*/ 28442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27573 w 893178"/>
                    <a:gd name="connsiteY4" fmla="*/ 28442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3357 h 88889"/>
                    <a:gd name="connsiteX1" fmla="*/ 841923 w 893178"/>
                    <a:gd name="connsiteY1" fmla="*/ 0 h 88889"/>
                    <a:gd name="connsiteX2" fmla="*/ 893178 w 893178"/>
                    <a:gd name="connsiteY2" fmla="*/ 44152 h 88889"/>
                    <a:gd name="connsiteX3" fmla="*/ 0 w 893178"/>
                    <a:gd name="connsiteY3" fmla="*/ 88889 h 88889"/>
                    <a:gd name="connsiteX4" fmla="*/ 31411 w 893178"/>
                    <a:gd name="connsiteY4" fmla="*/ 33357 h 88889"/>
                    <a:gd name="connsiteX0" fmla="*/ 31411 w 893178"/>
                    <a:gd name="connsiteY0" fmla="*/ 33357 h 88889"/>
                    <a:gd name="connsiteX1" fmla="*/ 841923 w 893178"/>
                    <a:gd name="connsiteY1" fmla="*/ 0 h 88889"/>
                    <a:gd name="connsiteX2" fmla="*/ 893178 w 893178"/>
                    <a:gd name="connsiteY2" fmla="*/ 44152 h 88889"/>
                    <a:gd name="connsiteX3" fmla="*/ 0 w 893178"/>
                    <a:gd name="connsiteY3" fmla="*/ 88889 h 88889"/>
                    <a:gd name="connsiteX4" fmla="*/ 31411 w 893178"/>
                    <a:gd name="connsiteY4" fmla="*/ 33357 h 88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3178" h="88889">
                      <a:moveTo>
                        <a:pt x="31411" y="33357"/>
                      </a:moveTo>
                      <a:cubicBezTo>
                        <a:pt x="335477" y="30256"/>
                        <a:pt x="571689" y="21431"/>
                        <a:pt x="841923" y="0"/>
                      </a:cubicBezTo>
                      <a:cubicBezTo>
                        <a:pt x="854507" y="30380"/>
                        <a:pt x="859382" y="26942"/>
                        <a:pt x="893178" y="44152"/>
                      </a:cubicBezTo>
                      <a:lnTo>
                        <a:pt x="0" y="88889"/>
                      </a:lnTo>
                      <a:cubicBezTo>
                        <a:pt x="9274" y="66664"/>
                        <a:pt x="36939" y="65922"/>
                        <a:pt x="31411" y="33357"/>
                      </a:cubicBezTo>
                      <a:close/>
                    </a:path>
                  </a:pathLst>
                </a:custGeom>
                <a:gradFill>
                  <a:gsLst>
                    <a:gs pos="31000">
                      <a:schemeClr val="bg1">
                        <a:lumMod val="75000"/>
                      </a:schemeClr>
                    </a:gs>
                    <a:gs pos="71000">
                      <a:schemeClr val="bg1">
                        <a:lumMod val="85000"/>
                      </a:schemeClr>
                    </a:gs>
                    <a:gs pos="53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34000">
                      <a:schemeClr val="tx1">
                        <a:lumMod val="75000"/>
                        <a:lumOff val="25000"/>
                      </a:schemeClr>
                    </a:gs>
                    <a:gs pos="94000">
                      <a:schemeClr val="tx1">
                        <a:lumMod val="65000"/>
                        <a:lumOff val="35000"/>
                      </a:schemeClr>
                    </a:gs>
                  </a:gsLst>
                  <a:lin ang="10200000" scaled="0"/>
                </a:gradFill>
                <a:ln w="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2"/>
                <p:cNvSpPr/>
                <p:nvPr/>
              </p:nvSpPr>
              <p:spPr>
                <a:xfrm rot="20985778" flipH="1">
                  <a:off x="6302759" y="5139094"/>
                  <a:ext cx="883538" cy="91652"/>
                </a:xfrm>
                <a:custGeom>
                  <a:avLst/>
                  <a:gdLst>
                    <a:gd name="connsiteX0" fmla="*/ 0 w 914400"/>
                    <a:gd name="connsiteY0" fmla="*/ 0 h 152400"/>
                    <a:gd name="connsiteX1" fmla="*/ 914400 w 914400"/>
                    <a:gd name="connsiteY1" fmla="*/ 0 h 152400"/>
                    <a:gd name="connsiteX2" fmla="*/ 914400 w 914400"/>
                    <a:gd name="connsiteY2" fmla="*/ 152400 h 152400"/>
                    <a:gd name="connsiteX3" fmla="*/ 0 w 914400"/>
                    <a:gd name="connsiteY3" fmla="*/ 152400 h 152400"/>
                    <a:gd name="connsiteX4" fmla="*/ 0 w 914400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42232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856227 w 922663"/>
                    <a:gd name="connsiteY1" fmla="*/ 7144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9"/>
                    <a:gd name="connsiteY0" fmla="*/ 0 h 183356"/>
                    <a:gd name="connsiteX1" fmla="*/ 856227 w 922669"/>
                    <a:gd name="connsiteY1" fmla="*/ 7144 h 183356"/>
                    <a:gd name="connsiteX2" fmla="*/ 922663 w 922669"/>
                    <a:gd name="connsiteY2" fmla="*/ 77951 h 183356"/>
                    <a:gd name="connsiteX3" fmla="*/ 0 w 922669"/>
                    <a:gd name="connsiteY3" fmla="*/ 183356 h 183356"/>
                    <a:gd name="connsiteX4" fmla="*/ 0 w 922669"/>
                    <a:gd name="connsiteY4" fmla="*/ 0 h 183356"/>
                    <a:gd name="connsiteX0" fmla="*/ 27821 w 922669"/>
                    <a:gd name="connsiteY0" fmla="*/ 109537 h 176212"/>
                    <a:gd name="connsiteX1" fmla="*/ 856227 w 922669"/>
                    <a:gd name="connsiteY1" fmla="*/ 0 h 176212"/>
                    <a:gd name="connsiteX2" fmla="*/ 922663 w 922669"/>
                    <a:gd name="connsiteY2" fmla="*/ 70807 h 176212"/>
                    <a:gd name="connsiteX3" fmla="*/ 0 w 922669"/>
                    <a:gd name="connsiteY3" fmla="*/ 176212 h 176212"/>
                    <a:gd name="connsiteX4" fmla="*/ 27821 w 922669"/>
                    <a:gd name="connsiteY4" fmla="*/ 109537 h 176212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23352 w 922669"/>
                    <a:gd name="connsiteY0" fmla="*/ 3758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3352 w 922669"/>
                    <a:gd name="connsiteY4" fmla="*/ 37589 h 161924"/>
                    <a:gd name="connsiteX0" fmla="*/ 23352 w 922669"/>
                    <a:gd name="connsiteY0" fmla="*/ 3758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3352 w 922669"/>
                    <a:gd name="connsiteY4" fmla="*/ 37589 h 161924"/>
                    <a:gd name="connsiteX0" fmla="*/ 23352 w 900068"/>
                    <a:gd name="connsiteY0" fmla="*/ 37589 h 161924"/>
                    <a:gd name="connsiteX1" fmla="*/ 858756 w 900068"/>
                    <a:gd name="connsiteY1" fmla="*/ 0 h 161924"/>
                    <a:gd name="connsiteX2" fmla="*/ 900054 w 900068"/>
                    <a:gd name="connsiteY2" fmla="*/ 45845 h 161924"/>
                    <a:gd name="connsiteX3" fmla="*/ 0 w 900068"/>
                    <a:gd name="connsiteY3" fmla="*/ 161924 h 161924"/>
                    <a:gd name="connsiteX4" fmla="*/ 23352 w 900068"/>
                    <a:gd name="connsiteY4" fmla="*/ 37589 h 161924"/>
                    <a:gd name="connsiteX0" fmla="*/ 23352 w 900054"/>
                    <a:gd name="connsiteY0" fmla="*/ 37589 h 161924"/>
                    <a:gd name="connsiteX1" fmla="*/ 858756 w 900054"/>
                    <a:gd name="connsiteY1" fmla="*/ 0 h 161924"/>
                    <a:gd name="connsiteX2" fmla="*/ 900054 w 900054"/>
                    <a:gd name="connsiteY2" fmla="*/ 45845 h 161924"/>
                    <a:gd name="connsiteX3" fmla="*/ 0 w 900054"/>
                    <a:gd name="connsiteY3" fmla="*/ 161924 h 161924"/>
                    <a:gd name="connsiteX4" fmla="*/ 23352 w 900054"/>
                    <a:gd name="connsiteY4" fmla="*/ 37589 h 161924"/>
                    <a:gd name="connsiteX0" fmla="*/ 23352 w 900054"/>
                    <a:gd name="connsiteY0" fmla="*/ 37589 h 161924"/>
                    <a:gd name="connsiteX1" fmla="*/ 858756 w 900054"/>
                    <a:gd name="connsiteY1" fmla="*/ 0 h 161924"/>
                    <a:gd name="connsiteX2" fmla="*/ 900054 w 900054"/>
                    <a:gd name="connsiteY2" fmla="*/ 45845 h 161924"/>
                    <a:gd name="connsiteX3" fmla="*/ 0 w 900054"/>
                    <a:gd name="connsiteY3" fmla="*/ 161924 h 161924"/>
                    <a:gd name="connsiteX4" fmla="*/ 23352 w 900054"/>
                    <a:gd name="connsiteY4" fmla="*/ 37589 h 161924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27573 w 893178"/>
                    <a:gd name="connsiteY0" fmla="*/ 28442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27573 w 893178"/>
                    <a:gd name="connsiteY4" fmla="*/ 28442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40843 h 96375"/>
                    <a:gd name="connsiteX1" fmla="*/ 814786 w 893178"/>
                    <a:gd name="connsiteY1" fmla="*/ 0 h 96375"/>
                    <a:gd name="connsiteX2" fmla="*/ 893178 w 893178"/>
                    <a:gd name="connsiteY2" fmla="*/ 51638 h 96375"/>
                    <a:gd name="connsiteX3" fmla="*/ 0 w 893178"/>
                    <a:gd name="connsiteY3" fmla="*/ 96375 h 96375"/>
                    <a:gd name="connsiteX4" fmla="*/ 31411 w 893178"/>
                    <a:gd name="connsiteY4" fmla="*/ 40843 h 96375"/>
                    <a:gd name="connsiteX0" fmla="*/ 31411 w 893178"/>
                    <a:gd name="connsiteY0" fmla="*/ 40843 h 96375"/>
                    <a:gd name="connsiteX1" fmla="*/ 814786 w 893178"/>
                    <a:gd name="connsiteY1" fmla="*/ 0 h 96375"/>
                    <a:gd name="connsiteX2" fmla="*/ 893178 w 893178"/>
                    <a:gd name="connsiteY2" fmla="*/ 51638 h 96375"/>
                    <a:gd name="connsiteX3" fmla="*/ 0 w 893178"/>
                    <a:gd name="connsiteY3" fmla="*/ 96375 h 96375"/>
                    <a:gd name="connsiteX4" fmla="*/ 31411 w 893178"/>
                    <a:gd name="connsiteY4" fmla="*/ 40843 h 96375"/>
                    <a:gd name="connsiteX0" fmla="*/ 31411 w 893178"/>
                    <a:gd name="connsiteY0" fmla="*/ 34237 h 89769"/>
                    <a:gd name="connsiteX1" fmla="*/ 818624 w 893178"/>
                    <a:gd name="connsiteY1" fmla="*/ 0 h 89769"/>
                    <a:gd name="connsiteX2" fmla="*/ 893178 w 893178"/>
                    <a:gd name="connsiteY2" fmla="*/ 45032 h 89769"/>
                    <a:gd name="connsiteX3" fmla="*/ 0 w 893178"/>
                    <a:gd name="connsiteY3" fmla="*/ 89769 h 89769"/>
                    <a:gd name="connsiteX4" fmla="*/ 31411 w 893178"/>
                    <a:gd name="connsiteY4" fmla="*/ 34237 h 89769"/>
                    <a:gd name="connsiteX0" fmla="*/ 31411 w 860613"/>
                    <a:gd name="connsiteY0" fmla="*/ 34237 h 89769"/>
                    <a:gd name="connsiteX1" fmla="*/ 818624 w 860613"/>
                    <a:gd name="connsiteY1" fmla="*/ 0 h 89769"/>
                    <a:gd name="connsiteX2" fmla="*/ 860613 w 860613"/>
                    <a:gd name="connsiteY2" fmla="*/ 36051 h 89769"/>
                    <a:gd name="connsiteX3" fmla="*/ 0 w 860613"/>
                    <a:gd name="connsiteY3" fmla="*/ 89769 h 89769"/>
                    <a:gd name="connsiteX4" fmla="*/ 31411 w 860613"/>
                    <a:gd name="connsiteY4" fmla="*/ 34237 h 89769"/>
                    <a:gd name="connsiteX0" fmla="*/ 31411 w 871138"/>
                    <a:gd name="connsiteY0" fmla="*/ 34237 h 89769"/>
                    <a:gd name="connsiteX1" fmla="*/ 818624 w 871138"/>
                    <a:gd name="connsiteY1" fmla="*/ 0 h 89769"/>
                    <a:gd name="connsiteX2" fmla="*/ 860613 w 871138"/>
                    <a:gd name="connsiteY2" fmla="*/ 36051 h 89769"/>
                    <a:gd name="connsiteX3" fmla="*/ 0 w 871138"/>
                    <a:gd name="connsiteY3" fmla="*/ 89769 h 89769"/>
                    <a:gd name="connsiteX4" fmla="*/ 31411 w 871138"/>
                    <a:gd name="connsiteY4" fmla="*/ 34237 h 89769"/>
                    <a:gd name="connsiteX0" fmla="*/ 31411 w 860613"/>
                    <a:gd name="connsiteY0" fmla="*/ 34237 h 89769"/>
                    <a:gd name="connsiteX1" fmla="*/ 818624 w 860613"/>
                    <a:gd name="connsiteY1" fmla="*/ 0 h 89769"/>
                    <a:gd name="connsiteX2" fmla="*/ 860613 w 860613"/>
                    <a:gd name="connsiteY2" fmla="*/ 36051 h 89769"/>
                    <a:gd name="connsiteX3" fmla="*/ 0 w 860613"/>
                    <a:gd name="connsiteY3" fmla="*/ 89769 h 89769"/>
                    <a:gd name="connsiteX4" fmla="*/ 31411 w 860613"/>
                    <a:gd name="connsiteY4" fmla="*/ 34237 h 89769"/>
                    <a:gd name="connsiteX0" fmla="*/ 31411 w 860613"/>
                    <a:gd name="connsiteY0" fmla="*/ 34237 h 89769"/>
                    <a:gd name="connsiteX1" fmla="*/ 818624 w 860613"/>
                    <a:gd name="connsiteY1" fmla="*/ 0 h 89769"/>
                    <a:gd name="connsiteX2" fmla="*/ 860613 w 860613"/>
                    <a:gd name="connsiteY2" fmla="*/ 36051 h 89769"/>
                    <a:gd name="connsiteX3" fmla="*/ 0 w 860613"/>
                    <a:gd name="connsiteY3" fmla="*/ 89769 h 89769"/>
                    <a:gd name="connsiteX4" fmla="*/ 31411 w 860613"/>
                    <a:gd name="connsiteY4" fmla="*/ 34237 h 89769"/>
                    <a:gd name="connsiteX0" fmla="*/ 31411 w 860613"/>
                    <a:gd name="connsiteY0" fmla="*/ 34237 h 89769"/>
                    <a:gd name="connsiteX1" fmla="*/ 818624 w 860613"/>
                    <a:gd name="connsiteY1" fmla="*/ 0 h 89769"/>
                    <a:gd name="connsiteX2" fmla="*/ 860613 w 860613"/>
                    <a:gd name="connsiteY2" fmla="*/ 36051 h 89769"/>
                    <a:gd name="connsiteX3" fmla="*/ 0 w 860613"/>
                    <a:gd name="connsiteY3" fmla="*/ 89769 h 89769"/>
                    <a:gd name="connsiteX4" fmla="*/ 31411 w 860613"/>
                    <a:gd name="connsiteY4" fmla="*/ 34237 h 89769"/>
                    <a:gd name="connsiteX0" fmla="*/ 108536 w 937738"/>
                    <a:gd name="connsiteY0" fmla="*/ 34237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08536 w 937738"/>
                    <a:gd name="connsiteY4" fmla="*/ 34237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8679 w 942911"/>
                    <a:gd name="connsiteY0" fmla="*/ 47974 h 76264"/>
                    <a:gd name="connsiteX1" fmla="*/ 900922 w 942911"/>
                    <a:gd name="connsiteY1" fmla="*/ 0 h 76264"/>
                    <a:gd name="connsiteX2" fmla="*/ 942911 w 942911"/>
                    <a:gd name="connsiteY2" fmla="*/ 36051 h 76264"/>
                    <a:gd name="connsiteX3" fmla="*/ 5173 w 942911"/>
                    <a:gd name="connsiteY3" fmla="*/ 76264 h 76264"/>
                    <a:gd name="connsiteX4" fmla="*/ 18679 w 942911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8854"/>
                    <a:gd name="connsiteX1" fmla="*/ 895749 w 937738"/>
                    <a:gd name="connsiteY1" fmla="*/ 0 h 78854"/>
                    <a:gd name="connsiteX2" fmla="*/ 937738 w 937738"/>
                    <a:gd name="connsiteY2" fmla="*/ 36051 h 78854"/>
                    <a:gd name="connsiteX3" fmla="*/ 0 w 937738"/>
                    <a:gd name="connsiteY3" fmla="*/ 76264 h 78854"/>
                    <a:gd name="connsiteX4" fmla="*/ 13506 w 937738"/>
                    <a:gd name="connsiteY4" fmla="*/ 47974 h 78854"/>
                    <a:gd name="connsiteX0" fmla="*/ 13506 w 937738"/>
                    <a:gd name="connsiteY0" fmla="*/ 47974 h 79433"/>
                    <a:gd name="connsiteX1" fmla="*/ 895749 w 937738"/>
                    <a:gd name="connsiteY1" fmla="*/ 0 h 79433"/>
                    <a:gd name="connsiteX2" fmla="*/ 937738 w 937738"/>
                    <a:gd name="connsiteY2" fmla="*/ 36051 h 79433"/>
                    <a:gd name="connsiteX3" fmla="*/ 0 w 937738"/>
                    <a:gd name="connsiteY3" fmla="*/ 76264 h 79433"/>
                    <a:gd name="connsiteX4" fmla="*/ 13506 w 937738"/>
                    <a:gd name="connsiteY4" fmla="*/ 47974 h 79433"/>
                    <a:gd name="connsiteX0" fmla="*/ 13506 w 937738"/>
                    <a:gd name="connsiteY0" fmla="*/ 47974 h 79157"/>
                    <a:gd name="connsiteX1" fmla="*/ 895749 w 937738"/>
                    <a:gd name="connsiteY1" fmla="*/ 0 h 79157"/>
                    <a:gd name="connsiteX2" fmla="*/ 937738 w 937738"/>
                    <a:gd name="connsiteY2" fmla="*/ 36051 h 79157"/>
                    <a:gd name="connsiteX3" fmla="*/ 0 w 937738"/>
                    <a:gd name="connsiteY3" fmla="*/ 76264 h 79157"/>
                    <a:gd name="connsiteX4" fmla="*/ 13506 w 937738"/>
                    <a:gd name="connsiteY4" fmla="*/ 47974 h 79157"/>
                    <a:gd name="connsiteX0" fmla="*/ 10723 w 934955"/>
                    <a:gd name="connsiteY0" fmla="*/ 47974 h 92967"/>
                    <a:gd name="connsiteX1" fmla="*/ 892966 w 934955"/>
                    <a:gd name="connsiteY1" fmla="*/ 0 h 92967"/>
                    <a:gd name="connsiteX2" fmla="*/ 934955 w 934955"/>
                    <a:gd name="connsiteY2" fmla="*/ 36051 h 92967"/>
                    <a:gd name="connsiteX3" fmla="*/ 0 w 934955"/>
                    <a:gd name="connsiteY3" fmla="*/ 90778 h 92967"/>
                    <a:gd name="connsiteX4" fmla="*/ 10723 w 934955"/>
                    <a:gd name="connsiteY4" fmla="*/ 47974 h 92967"/>
                    <a:gd name="connsiteX0" fmla="*/ 10723 w 934955"/>
                    <a:gd name="connsiteY0" fmla="*/ 47974 h 93596"/>
                    <a:gd name="connsiteX1" fmla="*/ 892966 w 934955"/>
                    <a:gd name="connsiteY1" fmla="*/ 0 h 93596"/>
                    <a:gd name="connsiteX2" fmla="*/ 934955 w 934955"/>
                    <a:gd name="connsiteY2" fmla="*/ 36051 h 93596"/>
                    <a:gd name="connsiteX3" fmla="*/ 0 w 934955"/>
                    <a:gd name="connsiteY3" fmla="*/ 90778 h 93596"/>
                    <a:gd name="connsiteX4" fmla="*/ 10723 w 934955"/>
                    <a:gd name="connsiteY4" fmla="*/ 47974 h 93596"/>
                    <a:gd name="connsiteX0" fmla="*/ 16686 w 940918"/>
                    <a:gd name="connsiteY0" fmla="*/ 47974 h 93596"/>
                    <a:gd name="connsiteX1" fmla="*/ 898929 w 940918"/>
                    <a:gd name="connsiteY1" fmla="*/ 0 h 93596"/>
                    <a:gd name="connsiteX2" fmla="*/ 940918 w 940918"/>
                    <a:gd name="connsiteY2" fmla="*/ 36051 h 93596"/>
                    <a:gd name="connsiteX3" fmla="*/ 5963 w 940918"/>
                    <a:gd name="connsiteY3" fmla="*/ 90778 h 93596"/>
                    <a:gd name="connsiteX4" fmla="*/ 16686 w 940918"/>
                    <a:gd name="connsiteY4" fmla="*/ 47974 h 93596"/>
                    <a:gd name="connsiteX0" fmla="*/ 15868 w 940100"/>
                    <a:gd name="connsiteY0" fmla="*/ 47974 h 93596"/>
                    <a:gd name="connsiteX1" fmla="*/ 898111 w 940100"/>
                    <a:gd name="connsiteY1" fmla="*/ 0 h 93596"/>
                    <a:gd name="connsiteX2" fmla="*/ 940100 w 940100"/>
                    <a:gd name="connsiteY2" fmla="*/ 36051 h 93596"/>
                    <a:gd name="connsiteX3" fmla="*/ 5145 w 940100"/>
                    <a:gd name="connsiteY3" fmla="*/ 90778 h 93596"/>
                    <a:gd name="connsiteX4" fmla="*/ 15868 w 940100"/>
                    <a:gd name="connsiteY4" fmla="*/ 47974 h 93596"/>
                    <a:gd name="connsiteX0" fmla="*/ 15868 w 933783"/>
                    <a:gd name="connsiteY0" fmla="*/ 47974 h 94206"/>
                    <a:gd name="connsiteX1" fmla="*/ 898111 w 933783"/>
                    <a:gd name="connsiteY1" fmla="*/ 0 h 94206"/>
                    <a:gd name="connsiteX2" fmla="*/ 933783 w 933783"/>
                    <a:gd name="connsiteY2" fmla="*/ 44618 h 94206"/>
                    <a:gd name="connsiteX3" fmla="*/ 5145 w 933783"/>
                    <a:gd name="connsiteY3" fmla="*/ 90778 h 94206"/>
                    <a:gd name="connsiteX4" fmla="*/ 15868 w 933783"/>
                    <a:gd name="connsiteY4" fmla="*/ 47974 h 94206"/>
                    <a:gd name="connsiteX0" fmla="*/ 15868 w 933783"/>
                    <a:gd name="connsiteY0" fmla="*/ 47974 h 93235"/>
                    <a:gd name="connsiteX1" fmla="*/ 898111 w 933783"/>
                    <a:gd name="connsiteY1" fmla="*/ 0 h 93235"/>
                    <a:gd name="connsiteX2" fmla="*/ 933783 w 933783"/>
                    <a:gd name="connsiteY2" fmla="*/ 44618 h 93235"/>
                    <a:gd name="connsiteX3" fmla="*/ 5145 w 933783"/>
                    <a:gd name="connsiteY3" fmla="*/ 90778 h 93235"/>
                    <a:gd name="connsiteX4" fmla="*/ 15868 w 933783"/>
                    <a:gd name="connsiteY4" fmla="*/ 47974 h 93235"/>
                    <a:gd name="connsiteX0" fmla="*/ 16696 w 934611"/>
                    <a:gd name="connsiteY0" fmla="*/ 47974 h 100617"/>
                    <a:gd name="connsiteX1" fmla="*/ 898939 w 934611"/>
                    <a:gd name="connsiteY1" fmla="*/ 0 h 100617"/>
                    <a:gd name="connsiteX2" fmla="*/ 934611 w 934611"/>
                    <a:gd name="connsiteY2" fmla="*/ 44618 h 100617"/>
                    <a:gd name="connsiteX3" fmla="*/ 4797 w 934611"/>
                    <a:gd name="connsiteY3" fmla="*/ 98472 h 100617"/>
                    <a:gd name="connsiteX4" fmla="*/ 16696 w 934611"/>
                    <a:gd name="connsiteY4" fmla="*/ 47974 h 100617"/>
                    <a:gd name="connsiteX0" fmla="*/ 17520 w 935435"/>
                    <a:gd name="connsiteY0" fmla="*/ 47974 h 100617"/>
                    <a:gd name="connsiteX1" fmla="*/ 899763 w 935435"/>
                    <a:gd name="connsiteY1" fmla="*/ 0 h 100617"/>
                    <a:gd name="connsiteX2" fmla="*/ 935435 w 935435"/>
                    <a:gd name="connsiteY2" fmla="*/ 44618 h 100617"/>
                    <a:gd name="connsiteX3" fmla="*/ 5621 w 935435"/>
                    <a:gd name="connsiteY3" fmla="*/ 98472 h 100617"/>
                    <a:gd name="connsiteX4" fmla="*/ 17520 w 935435"/>
                    <a:gd name="connsiteY4" fmla="*/ 47974 h 100617"/>
                    <a:gd name="connsiteX0" fmla="*/ 20528 w 938443"/>
                    <a:gd name="connsiteY0" fmla="*/ 47974 h 94070"/>
                    <a:gd name="connsiteX1" fmla="*/ 902771 w 938443"/>
                    <a:gd name="connsiteY1" fmla="*/ 0 h 94070"/>
                    <a:gd name="connsiteX2" fmla="*/ 938443 w 938443"/>
                    <a:gd name="connsiteY2" fmla="*/ 44618 h 94070"/>
                    <a:gd name="connsiteX3" fmla="*/ 4670 w 938443"/>
                    <a:gd name="connsiteY3" fmla="*/ 91652 h 94070"/>
                    <a:gd name="connsiteX4" fmla="*/ 20528 w 938443"/>
                    <a:gd name="connsiteY4" fmla="*/ 47974 h 94070"/>
                    <a:gd name="connsiteX0" fmla="*/ 20528 w 938443"/>
                    <a:gd name="connsiteY0" fmla="*/ 47974 h 91652"/>
                    <a:gd name="connsiteX1" fmla="*/ 902771 w 938443"/>
                    <a:gd name="connsiteY1" fmla="*/ 0 h 91652"/>
                    <a:gd name="connsiteX2" fmla="*/ 938443 w 938443"/>
                    <a:gd name="connsiteY2" fmla="*/ 44618 h 91652"/>
                    <a:gd name="connsiteX3" fmla="*/ 4670 w 938443"/>
                    <a:gd name="connsiteY3" fmla="*/ 91652 h 91652"/>
                    <a:gd name="connsiteX4" fmla="*/ 20528 w 938443"/>
                    <a:gd name="connsiteY4" fmla="*/ 47974 h 91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8443" h="91652">
                      <a:moveTo>
                        <a:pt x="20528" y="47974"/>
                      </a:moveTo>
                      <a:cubicBezTo>
                        <a:pt x="328225" y="36996"/>
                        <a:pt x="632537" y="21431"/>
                        <a:pt x="902771" y="0"/>
                      </a:cubicBezTo>
                      <a:cubicBezTo>
                        <a:pt x="934665" y="7426"/>
                        <a:pt x="926380" y="6696"/>
                        <a:pt x="938443" y="44618"/>
                      </a:cubicBezTo>
                      <a:cubicBezTo>
                        <a:pt x="691188" y="61434"/>
                        <a:pt x="393597" y="81658"/>
                        <a:pt x="4670" y="91652"/>
                      </a:cubicBezTo>
                      <a:cubicBezTo>
                        <a:pt x="-6360" y="60390"/>
                        <a:pt x="3447" y="69864"/>
                        <a:pt x="20528" y="47974"/>
                      </a:cubicBezTo>
                      <a:close/>
                    </a:path>
                  </a:pathLst>
                </a:custGeom>
                <a:gradFill>
                  <a:gsLst>
                    <a:gs pos="4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6000">
                      <a:schemeClr val="bg1">
                        <a:lumMod val="50000"/>
                      </a:schemeClr>
                    </a:gs>
                    <a:gs pos="7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0800000" scaled="1"/>
                </a:gradFill>
                <a:ln w="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2"/>
                <p:cNvSpPr/>
                <p:nvPr/>
              </p:nvSpPr>
              <p:spPr>
                <a:xfrm rot="20985778" flipH="1">
                  <a:off x="6316722" y="5242966"/>
                  <a:ext cx="840920" cy="90582"/>
                </a:xfrm>
                <a:custGeom>
                  <a:avLst/>
                  <a:gdLst>
                    <a:gd name="connsiteX0" fmla="*/ 0 w 914400"/>
                    <a:gd name="connsiteY0" fmla="*/ 0 h 152400"/>
                    <a:gd name="connsiteX1" fmla="*/ 914400 w 914400"/>
                    <a:gd name="connsiteY1" fmla="*/ 0 h 152400"/>
                    <a:gd name="connsiteX2" fmla="*/ 914400 w 914400"/>
                    <a:gd name="connsiteY2" fmla="*/ 152400 h 152400"/>
                    <a:gd name="connsiteX3" fmla="*/ 0 w 914400"/>
                    <a:gd name="connsiteY3" fmla="*/ 152400 h 152400"/>
                    <a:gd name="connsiteX4" fmla="*/ 0 w 914400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42232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856227 w 922663"/>
                    <a:gd name="connsiteY1" fmla="*/ 7144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9"/>
                    <a:gd name="connsiteY0" fmla="*/ 0 h 183356"/>
                    <a:gd name="connsiteX1" fmla="*/ 856227 w 922669"/>
                    <a:gd name="connsiteY1" fmla="*/ 7144 h 183356"/>
                    <a:gd name="connsiteX2" fmla="*/ 922663 w 922669"/>
                    <a:gd name="connsiteY2" fmla="*/ 77951 h 183356"/>
                    <a:gd name="connsiteX3" fmla="*/ 0 w 922669"/>
                    <a:gd name="connsiteY3" fmla="*/ 183356 h 183356"/>
                    <a:gd name="connsiteX4" fmla="*/ 0 w 922669"/>
                    <a:gd name="connsiteY4" fmla="*/ 0 h 183356"/>
                    <a:gd name="connsiteX0" fmla="*/ 27821 w 922669"/>
                    <a:gd name="connsiteY0" fmla="*/ 109537 h 176212"/>
                    <a:gd name="connsiteX1" fmla="*/ 856227 w 922669"/>
                    <a:gd name="connsiteY1" fmla="*/ 0 h 176212"/>
                    <a:gd name="connsiteX2" fmla="*/ 922663 w 922669"/>
                    <a:gd name="connsiteY2" fmla="*/ 70807 h 176212"/>
                    <a:gd name="connsiteX3" fmla="*/ 0 w 922669"/>
                    <a:gd name="connsiteY3" fmla="*/ 176212 h 176212"/>
                    <a:gd name="connsiteX4" fmla="*/ 27821 w 922669"/>
                    <a:gd name="connsiteY4" fmla="*/ 109537 h 176212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23352 w 922669"/>
                    <a:gd name="connsiteY0" fmla="*/ 3758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3352 w 922669"/>
                    <a:gd name="connsiteY4" fmla="*/ 37589 h 161924"/>
                    <a:gd name="connsiteX0" fmla="*/ 23352 w 922669"/>
                    <a:gd name="connsiteY0" fmla="*/ 3758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3352 w 922669"/>
                    <a:gd name="connsiteY4" fmla="*/ 37589 h 161924"/>
                    <a:gd name="connsiteX0" fmla="*/ 23352 w 900068"/>
                    <a:gd name="connsiteY0" fmla="*/ 37589 h 161924"/>
                    <a:gd name="connsiteX1" fmla="*/ 858756 w 900068"/>
                    <a:gd name="connsiteY1" fmla="*/ 0 h 161924"/>
                    <a:gd name="connsiteX2" fmla="*/ 900054 w 900068"/>
                    <a:gd name="connsiteY2" fmla="*/ 45845 h 161924"/>
                    <a:gd name="connsiteX3" fmla="*/ 0 w 900068"/>
                    <a:gd name="connsiteY3" fmla="*/ 161924 h 161924"/>
                    <a:gd name="connsiteX4" fmla="*/ 23352 w 900068"/>
                    <a:gd name="connsiteY4" fmla="*/ 37589 h 161924"/>
                    <a:gd name="connsiteX0" fmla="*/ 23352 w 900054"/>
                    <a:gd name="connsiteY0" fmla="*/ 37589 h 161924"/>
                    <a:gd name="connsiteX1" fmla="*/ 858756 w 900054"/>
                    <a:gd name="connsiteY1" fmla="*/ 0 h 161924"/>
                    <a:gd name="connsiteX2" fmla="*/ 900054 w 900054"/>
                    <a:gd name="connsiteY2" fmla="*/ 45845 h 161924"/>
                    <a:gd name="connsiteX3" fmla="*/ 0 w 900054"/>
                    <a:gd name="connsiteY3" fmla="*/ 161924 h 161924"/>
                    <a:gd name="connsiteX4" fmla="*/ 23352 w 900054"/>
                    <a:gd name="connsiteY4" fmla="*/ 37589 h 161924"/>
                    <a:gd name="connsiteX0" fmla="*/ 23352 w 900054"/>
                    <a:gd name="connsiteY0" fmla="*/ 37589 h 161924"/>
                    <a:gd name="connsiteX1" fmla="*/ 858756 w 900054"/>
                    <a:gd name="connsiteY1" fmla="*/ 0 h 161924"/>
                    <a:gd name="connsiteX2" fmla="*/ 900054 w 900054"/>
                    <a:gd name="connsiteY2" fmla="*/ 45845 h 161924"/>
                    <a:gd name="connsiteX3" fmla="*/ 0 w 900054"/>
                    <a:gd name="connsiteY3" fmla="*/ 161924 h 161924"/>
                    <a:gd name="connsiteX4" fmla="*/ 23352 w 900054"/>
                    <a:gd name="connsiteY4" fmla="*/ 37589 h 161924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27573 w 893178"/>
                    <a:gd name="connsiteY0" fmla="*/ 28442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27573 w 893178"/>
                    <a:gd name="connsiteY4" fmla="*/ 28442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3178" h="90582">
                      <a:moveTo>
                        <a:pt x="31411" y="35050"/>
                      </a:moveTo>
                      <a:cubicBezTo>
                        <a:pt x="335477" y="31949"/>
                        <a:pt x="581646" y="21431"/>
                        <a:pt x="851880" y="0"/>
                      </a:cubicBezTo>
                      <a:cubicBezTo>
                        <a:pt x="857896" y="36336"/>
                        <a:pt x="859382" y="28635"/>
                        <a:pt x="893178" y="45845"/>
                      </a:cubicBezTo>
                      <a:lnTo>
                        <a:pt x="0" y="90582"/>
                      </a:lnTo>
                      <a:cubicBezTo>
                        <a:pt x="9274" y="68357"/>
                        <a:pt x="36939" y="67615"/>
                        <a:pt x="31411" y="35050"/>
                      </a:cubicBezTo>
                      <a:close/>
                    </a:path>
                  </a:pathLst>
                </a:custGeom>
                <a:gradFill>
                  <a:gsLst>
                    <a:gs pos="30000">
                      <a:schemeClr val="bg1">
                        <a:lumMod val="75000"/>
                      </a:schemeClr>
                    </a:gs>
                    <a:gs pos="71000">
                      <a:schemeClr val="bg1">
                        <a:lumMod val="85000"/>
                      </a:schemeClr>
                    </a:gs>
                    <a:gs pos="53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34000">
                      <a:schemeClr val="tx1">
                        <a:lumMod val="75000"/>
                        <a:lumOff val="25000"/>
                      </a:schemeClr>
                    </a:gs>
                    <a:gs pos="94000">
                      <a:schemeClr val="tx1">
                        <a:lumMod val="65000"/>
                        <a:lumOff val="35000"/>
                      </a:schemeClr>
                    </a:gs>
                  </a:gsLst>
                  <a:lin ang="10200000" scaled="0"/>
                </a:gradFill>
                <a:ln w="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ectangle 2"/>
                <p:cNvSpPr/>
                <p:nvPr/>
              </p:nvSpPr>
              <p:spPr>
                <a:xfrm rot="20985778" flipH="1">
                  <a:off x="6299016" y="5282141"/>
                  <a:ext cx="883538" cy="91652"/>
                </a:xfrm>
                <a:custGeom>
                  <a:avLst/>
                  <a:gdLst>
                    <a:gd name="connsiteX0" fmla="*/ 0 w 914400"/>
                    <a:gd name="connsiteY0" fmla="*/ 0 h 152400"/>
                    <a:gd name="connsiteX1" fmla="*/ 914400 w 914400"/>
                    <a:gd name="connsiteY1" fmla="*/ 0 h 152400"/>
                    <a:gd name="connsiteX2" fmla="*/ 914400 w 914400"/>
                    <a:gd name="connsiteY2" fmla="*/ 152400 h 152400"/>
                    <a:gd name="connsiteX3" fmla="*/ 0 w 914400"/>
                    <a:gd name="connsiteY3" fmla="*/ 152400 h 152400"/>
                    <a:gd name="connsiteX4" fmla="*/ 0 w 914400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42232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856227 w 922663"/>
                    <a:gd name="connsiteY1" fmla="*/ 7144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9"/>
                    <a:gd name="connsiteY0" fmla="*/ 0 h 183356"/>
                    <a:gd name="connsiteX1" fmla="*/ 856227 w 922669"/>
                    <a:gd name="connsiteY1" fmla="*/ 7144 h 183356"/>
                    <a:gd name="connsiteX2" fmla="*/ 922663 w 922669"/>
                    <a:gd name="connsiteY2" fmla="*/ 77951 h 183356"/>
                    <a:gd name="connsiteX3" fmla="*/ 0 w 922669"/>
                    <a:gd name="connsiteY3" fmla="*/ 183356 h 183356"/>
                    <a:gd name="connsiteX4" fmla="*/ 0 w 922669"/>
                    <a:gd name="connsiteY4" fmla="*/ 0 h 183356"/>
                    <a:gd name="connsiteX0" fmla="*/ 27821 w 922669"/>
                    <a:gd name="connsiteY0" fmla="*/ 109537 h 176212"/>
                    <a:gd name="connsiteX1" fmla="*/ 856227 w 922669"/>
                    <a:gd name="connsiteY1" fmla="*/ 0 h 176212"/>
                    <a:gd name="connsiteX2" fmla="*/ 922663 w 922669"/>
                    <a:gd name="connsiteY2" fmla="*/ 70807 h 176212"/>
                    <a:gd name="connsiteX3" fmla="*/ 0 w 922669"/>
                    <a:gd name="connsiteY3" fmla="*/ 176212 h 176212"/>
                    <a:gd name="connsiteX4" fmla="*/ 27821 w 922669"/>
                    <a:gd name="connsiteY4" fmla="*/ 109537 h 176212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23352 w 922669"/>
                    <a:gd name="connsiteY0" fmla="*/ 3758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3352 w 922669"/>
                    <a:gd name="connsiteY4" fmla="*/ 37589 h 161924"/>
                    <a:gd name="connsiteX0" fmla="*/ 23352 w 922669"/>
                    <a:gd name="connsiteY0" fmla="*/ 3758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3352 w 922669"/>
                    <a:gd name="connsiteY4" fmla="*/ 37589 h 161924"/>
                    <a:gd name="connsiteX0" fmla="*/ 23352 w 900068"/>
                    <a:gd name="connsiteY0" fmla="*/ 37589 h 161924"/>
                    <a:gd name="connsiteX1" fmla="*/ 858756 w 900068"/>
                    <a:gd name="connsiteY1" fmla="*/ 0 h 161924"/>
                    <a:gd name="connsiteX2" fmla="*/ 900054 w 900068"/>
                    <a:gd name="connsiteY2" fmla="*/ 45845 h 161924"/>
                    <a:gd name="connsiteX3" fmla="*/ 0 w 900068"/>
                    <a:gd name="connsiteY3" fmla="*/ 161924 h 161924"/>
                    <a:gd name="connsiteX4" fmla="*/ 23352 w 900068"/>
                    <a:gd name="connsiteY4" fmla="*/ 37589 h 161924"/>
                    <a:gd name="connsiteX0" fmla="*/ 23352 w 900054"/>
                    <a:gd name="connsiteY0" fmla="*/ 37589 h 161924"/>
                    <a:gd name="connsiteX1" fmla="*/ 858756 w 900054"/>
                    <a:gd name="connsiteY1" fmla="*/ 0 h 161924"/>
                    <a:gd name="connsiteX2" fmla="*/ 900054 w 900054"/>
                    <a:gd name="connsiteY2" fmla="*/ 45845 h 161924"/>
                    <a:gd name="connsiteX3" fmla="*/ 0 w 900054"/>
                    <a:gd name="connsiteY3" fmla="*/ 161924 h 161924"/>
                    <a:gd name="connsiteX4" fmla="*/ 23352 w 900054"/>
                    <a:gd name="connsiteY4" fmla="*/ 37589 h 161924"/>
                    <a:gd name="connsiteX0" fmla="*/ 23352 w 900054"/>
                    <a:gd name="connsiteY0" fmla="*/ 37589 h 161924"/>
                    <a:gd name="connsiteX1" fmla="*/ 858756 w 900054"/>
                    <a:gd name="connsiteY1" fmla="*/ 0 h 161924"/>
                    <a:gd name="connsiteX2" fmla="*/ 900054 w 900054"/>
                    <a:gd name="connsiteY2" fmla="*/ 45845 h 161924"/>
                    <a:gd name="connsiteX3" fmla="*/ 0 w 900054"/>
                    <a:gd name="connsiteY3" fmla="*/ 161924 h 161924"/>
                    <a:gd name="connsiteX4" fmla="*/ 23352 w 900054"/>
                    <a:gd name="connsiteY4" fmla="*/ 37589 h 161924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27573 w 893178"/>
                    <a:gd name="connsiteY0" fmla="*/ 28442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27573 w 893178"/>
                    <a:gd name="connsiteY4" fmla="*/ 28442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40843 h 96375"/>
                    <a:gd name="connsiteX1" fmla="*/ 814786 w 893178"/>
                    <a:gd name="connsiteY1" fmla="*/ 0 h 96375"/>
                    <a:gd name="connsiteX2" fmla="*/ 893178 w 893178"/>
                    <a:gd name="connsiteY2" fmla="*/ 51638 h 96375"/>
                    <a:gd name="connsiteX3" fmla="*/ 0 w 893178"/>
                    <a:gd name="connsiteY3" fmla="*/ 96375 h 96375"/>
                    <a:gd name="connsiteX4" fmla="*/ 31411 w 893178"/>
                    <a:gd name="connsiteY4" fmla="*/ 40843 h 96375"/>
                    <a:gd name="connsiteX0" fmla="*/ 31411 w 893178"/>
                    <a:gd name="connsiteY0" fmla="*/ 40843 h 96375"/>
                    <a:gd name="connsiteX1" fmla="*/ 814786 w 893178"/>
                    <a:gd name="connsiteY1" fmla="*/ 0 h 96375"/>
                    <a:gd name="connsiteX2" fmla="*/ 893178 w 893178"/>
                    <a:gd name="connsiteY2" fmla="*/ 51638 h 96375"/>
                    <a:gd name="connsiteX3" fmla="*/ 0 w 893178"/>
                    <a:gd name="connsiteY3" fmla="*/ 96375 h 96375"/>
                    <a:gd name="connsiteX4" fmla="*/ 31411 w 893178"/>
                    <a:gd name="connsiteY4" fmla="*/ 40843 h 96375"/>
                    <a:gd name="connsiteX0" fmla="*/ 31411 w 893178"/>
                    <a:gd name="connsiteY0" fmla="*/ 34237 h 89769"/>
                    <a:gd name="connsiteX1" fmla="*/ 818624 w 893178"/>
                    <a:gd name="connsiteY1" fmla="*/ 0 h 89769"/>
                    <a:gd name="connsiteX2" fmla="*/ 893178 w 893178"/>
                    <a:gd name="connsiteY2" fmla="*/ 45032 h 89769"/>
                    <a:gd name="connsiteX3" fmla="*/ 0 w 893178"/>
                    <a:gd name="connsiteY3" fmla="*/ 89769 h 89769"/>
                    <a:gd name="connsiteX4" fmla="*/ 31411 w 893178"/>
                    <a:gd name="connsiteY4" fmla="*/ 34237 h 89769"/>
                    <a:gd name="connsiteX0" fmla="*/ 31411 w 860613"/>
                    <a:gd name="connsiteY0" fmla="*/ 34237 h 89769"/>
                    <a:gd name="connsiteX1" fmla="*/ 818624 w 860613"/>
                    <a:gd name="connsiteY1" fmla="*/ 0 h 89769"/>
                    <a:gd name="connsiteX2" fmla="*/ 860613 w 860613"/>
                    <a:gd name="connsiteY2" fmla="*/ 36051 h 89769"/>
                    <a:gd name="connsiteX3" fmla="*/ 0 w 860613"/>
                    <a:gd name="connsiteY3" fmla="*/ 89769 h 89769"/>
                    <a:gd name="connsiteX4" fmla="*/ 31411 w 860613"/>
                    <a:gd name="connsiteY4" fmla="*/ 34237 h 89769"/>
                    <a:gd name="connsiteX0" fmla="*/ 31411 w 871138"/>
                    <a:gd name="connsiteY0" fmla="*/ 34237 h 89769"/>
                    <a:gd name="connsiteX1" fmla="*/ 818624 w 871138"/>
                    <a:gd name="connsiteY1" fmla="*/ 0 h 89769"/>
                    <a:gd name="connsiteX2" fmla="*/ 860613 w 871138"/>
                    <a:gd name="connsiteY2" fmla="*/ 36051 h 89769"/>
                    <a:gd name="connsiteX3" fmla="*/ 0 w 871138"/>
                    <a:gd name="connsiteY3" fmla="*/ 89769 h 89769"/>
                    <a:gd name="connsiteX4" fmla="*/ 31411 w 871138"/>
                    <a:gd name="connsiteY4" fmla="*/ 34237 h 89769"/>
                    <a:gd name="connsiteX0" fmla="*/ 31411 w 860613"/>
                    <a:gd name="connsiteY0" fmla="*/ 34237 h 89769"/>
                    <a:gd name="connsiteX1" fmla="*/ 818624 w 860613"/>
                    <a:gd name="connsiteY1" fmla="*/ 0 h 89769"/>
                    <a:gd name="connsiteX2" fmla="*/ 860613 w 860613"/>
                    <a:gd name="connsiteY2" fmla="*/ 36051 h 89769"/>
                    <a:gd name="connsiteX3" fmla="*/ 0 w 860613"/>
                    <a:gd name="connsiteY3" fmla="*/ 89769 h 89769"/>
                    <a:gd name="connsiteX4" fmla="*/ 31411 w 860613"/>
                    <a:gd name="connsiteY4" fmla="*/ 34237 h 89769"/>
                    <a:gd name="connsiteX0" fmla="*/ 31411 w 860613"/>
                    <a:gd name="connsiteY0" fmla="*/ 34237 h 89769"/>
                    <a:gd name="connsiteX1" fmla="*/ 818624 w 860613"/>
                    <a:gd name="connsiteY1" fmla="*/ 0 h 89769"/>
                    <a:gd name="connsiteX2" fmla="*/ 860613 w 860613"/>
                    <a:gd name="connsiteY2" fmla="*/ 36051 h 89769"/>
                    <a:gd name="connsiteX3" fmla="*/ 0 w 860613"/>
                    <a:gd name="connsiteY3" fmla="*/ 89769 h 89769"/>
                    <a:gd name="connsiteX4" fmla="*/ 31411 w 860613"/>
                    <a:gd name="connsiteY4" fmla="*/ 34237 h 89769"/>
                    <a:gd name="connsiteX0" fmla="*/ 31411 w 860613"/>
                    <a:gd name="connsiteY0" fmla="*/ 34237 h 89769"/>
                    <a:gd name="connsiteX1" fmla="*/ 818624 w 860613"/>
                    <a:gd name="connsiteY1" fmla="*/ 0 h 89769"/>
                    <a:gd name="connsiteX2" fmla="*/ 860613 w 860613"/>
                    <a:gd name="connsiteY2" fmla="*/ 36051 h 89769"/>
                    <a:gd name="connsiteX3" fmla="*/ 0 w 860613"/>
                    <a:gd name="connsiteY3" fmla="*/ 89769 h 89769"/>
                    <a:gd name="connsiteX4" fmla="*/ 31411 w 860613"/>
                    <a:gd name="connsiteY4" fmla="*/ 34237 h 89769"/>
                    <a:gd name="connsiteX0" fmla="*/ 108536 w 937738"/>
                    <a:gd name="connsiteY0" fmla="*/ 34237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08536 w 937738"/>
                    <a:gd name="connsiteY4" fmla="*/ 34237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8679 w 942911"/>
                    <a:gd name="connsiteY0" fmla="*/ 47974 h 76264"/>
                    <a:gd name="connsiteX1" fmla="*/ 900922 w 942911"/>
                    <a:gd name="connsiteY1" fmla="*/ 0 h 76264"/>
                    <a:gd name="connsiteX2" fmla="*/ 942911 w 942911"/>
                    <a:gd name="connsiteY2" fmla="*/ 36051 h 76264"/>
                    <a:gd name="connsiteX3" fmla="*/ 5173 w 942911"/>
                    <a:gd name="connsiteY3" fmla="*/ 76264 h 76264"/>
                    <a:gd name="connsiteX4" fmla="*/ 18679 w 942911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8854"/>
                    <a:gd name="connsiteX1" fmla="*/ 895749 w 937738"/>
                    <a:gd name="connsiteY1" fmla="*/ 0 h 78854"/>
                    <a:gd name="connsiteX2" fmla="*/ 937738 w 937738"/>
                    <a:gd name="connsiteY2" fmla="*/ 36051 h 78854"/>
                    <a:gd name="connsiteX3" fmla="*/ 0 w 937738"/>
                    <a:gd name="connsiteY3" fmla="*/ 76264 h 78854"/>
                    <a:gd name="connsiteX4" fmla="*/ 13506 w 937738"/>
                    <a:gd name="connsiteY4" fmla="*/ 47974 h 78854"/>
                    <a:gd name="connsiteX0" fmla="*/ 13506 w 937738"/>
                    <a:gd name="connsiteY0" fmla="*/ 47974 h 79433"/>
                    <a:gd name="connsiteX1" fmla="*/ 895749 w 937738"/>
                    <a:gd name="connsiteY1" fmla="*/ 0 h 79433"/>
                    <a:gd name="connsiteX2" fmla="*/ 937738 w 937738"/>
                    <a:gd name="connsiteY2" fmla="*/ 36051 h 79433"/>
                    <a:gd name="connsiteX3" fmla="*/ 0 w 937738"/>
                    <a:gd name="connsiteY3" fmla="*/ 76264 h 79433"/>
                    <a:gd name="connsiteX4" fmla="*/ 13506 w 937738"/>
                    <a:gd name="connsiteY4" fmla="*/ 47974 h 79433"/>
                    <a:gd name="connsiteX0" fmla="*/ 13506 w 937738"/>
                    <a:gd name="connsiteY0" fmla="*/ 47974 h 79157"/>
                    <a:gd name="connsiteX1" fmla="*/ 895749 w 937738"/>
                    <a:gd name="connsiteY1" fmla="*/ 0 h 79157"/>
                    <a:gd name="connsiteX2" fmla="*/ 937738 w 937738"/>
                    <a:gd name="connsiteY2" fmla="*/ 36051 h 79157"/>
                    <a:gd name="connsiteX3" fmla="*/ 0 w 937738"/>
                    <a:gd name="connsiteY3" fmla="*/ 76264 h 79157"/>
                    <a:gd name="connsiteX4" fmla="*/ 13506 w 937738"/>
                    <a:gd name="connsiteY4" fmla="*/ 47974 h 79157"/>
                    <a:gd name="connsiteX0" fmla="*/ 10723 w 934955"/>
                    <a:gd name="connsiteY0" fmla="*/ 47974 h 92967"/>
                    <a:gd name="connsiteX1" fmla="*/ 892966 w 934955"/>
                    <a:gd name="connsiteY1" fmla="*/ 0 h 92967"/>
                    <a:gd name="connsiteX2" fmla="*/ 934955 w 934955"/>
                    <a:gd name="connsiteY2" fmla="*/ 36051 h 92967"/>
                    <a:gd name="connsiteX3" fmla="*/ 0 w 934955"/>
                    <a:gd name="connsiteY3" fmla="*/ 90778 h 92967"/>
                    <a:gd name="connsiteX4" fmla="*/ 10723 w 934955"/>
                    <a:gd name="connsiteY4" fmla="*/ 47974 h 92967"/>
                    <a:gd name="connsiteX0" fmla="*/ 10723 w 934955"/>
                    <a:gd name="connsiteY0" fmla="*/ 47974 h 93596"/>
                    <a:gd name="connsiteX1" fmla="*/ 892966 w 934955"/>
                    <a:gd name="connsiteY1" fmla="*/ 0 h 93596"/>
                    <a:gd name="connsiteX2" fmla="*/ 934955 w 934955"/>
                    <a:gd name="connsiteY2" fmla="*/ 36051 h 93596"/>
                    <a:gd name="connsiteX3" fmla="*/ 0 w 934955"/>
                    <a:gd name="connsiteY3" fmla="*/ 90778 h 93596"/>
                    <a:gd name="connsiteX4" fmla="*/ 10723 w 934955"/>
                    <a:gd name="connsiteY4" fmla="*/ 47974 h 93596"/>
                    <a:gd name="connsiteX0" fmla="*/ 16686 w 940918"/>
                    <a:gd name="connsiteY0" fmla="*/ 47974 h 93596"/>
                    <a:gd name="connsiteX1" fmla="*/ 898929 w 940918"/>
                    <a:gd name="connsiteY1" fmla="*/ 0 h 93596"/>
                    <a:gd name="connsiteX2" fmla="*/ 940918 w 940918"/>
                    <a:gd name="connsiteY2" fmla="*/ 36051 h 93596"/>
                    <a:gd name="connsiteX3" fmla="*/ 5963 w 940918"/>
                    <a:gd name="connsiteY3" fmla="*/ 90778 h 93596"/>
                    <a:gd name="connsiteX4" fmla="*/ 16686 w 940918"/>
                    <a:gd name="connsiteY4" fmla="*/ 47974 h 93596"/>
                    <a:gd name="connsiteX0" fmla="*/ 15868 w 940100"/>
                    <a:gd name="connsiteY0" fmla="*/ 47974 h 93596"/>
                    <a:gd name="connsiteX1" fmla="*/ 898111 w 940100"/>
                    <a:gd name="connsiteY1" fmla="*/ 0 h 93596"/>
                    <a:gd name="connsiteX2" fmla="*/ 940100 w 940100"/>
                    <a:gd name="connsiteY2" fmla="*/ 36051 h 93596"/>
                    <a:gd name="connsiteX3" fmla="*/ 5145 w 940100"/>
                    <a:gd name="connsiteY3" fmla="*/ 90778 h 93596"/>
                    <a:gd name="connsiteX4" fmla="*/ 15868 w 940100"/>
                    <a:gd name="connsiteY4" fmla="*/ 47974 h 93596"/>
                    <a:gd name="connsiteX0" fmla="*/ 15868 w 933783"/>
                    <a:gd name="connsiteY0" fmla="*/ 47974 h 94206"/>
                    <a:gd name="connsiteX1" fmla="*/ 898111 w 933783"/>
                    <a:gd name="connsiteY1" fmla="*/ 0 h 94206"/>
                    <a:gd name="connsiteX2" fmla="*/ 933783 w 933783"/>
                    <a:gd name="connsiteY2" fmla="*/ 44618 h 94206"/>
                    <a:gd name="connsiteX3" fmla="*/ 5145 w 933783"/>
                    <a:gd name="connsiteY3" fmla="*/ 90778 h 94206"/>
                    <a:gd name="connsiteX4" fmla="*/ 15868 w 933783"/>
                    <a:gd name="connsiteY4" fmla="*/ 47974 h 94206"/>
                    <a:gd name="connsiteX0" fmla="*/ 15868 w 933783"/>
                    <a:gd name="connsiteY0" fmla="*/ 47974 h 93235"/>
                    <a:gd name="connsiteX1" fmla="*/ 898111 w 933783"/>
                    <a:gd name="connsiteY1" fmla="*/ 0 h 93235"/>
                    <a:gd name="connsiteX2" fmla="*/ 933783 w 933783"/>
                    <a:gd name="connsiteY2" fmla="*/ 44618 h 93235"/>
                    <a:gd name="connsiteX3" fmla="*/ 5145 w 933783"/>
                    <a:gd name="connsiteY3" fmla="*/ 90778 h 93235"/>
                    <a:gd name="connsiteX4" fmla="*/ 15868 w 933783"/>
                    <a:gd name="connsiteY4" fmla="*/ 47974 h 93235"/>
                    <a:gd name="connsiteX0" fmla="*/ 16696 w 934611"/>
                    <a:gd name="connsiteY0" fmla="*/ 47974 h 100617"/>
                    <a:gd name="connsiteX1" fmla="*/ 898939 w 934611"/>
                    <a:gd name="connsiteY1" fmla="*/ 0 h 100617"/>
                    <a:gd name="connsiteX2" fmla="*/ 934611 w 934611"/>
                    <a:gd name="connsiteY2" fmla="*/ 44618 h 100617"/>
                    <a:gd name="connsiteX3" fmla="*/ 4797 w 934611"/>
                    <a:gd name="connsiteY3" fmla="*/ 98472 h 100617"/>
                    <a:gd name="connsiteX4" fmla="*/ 16696 w 934611"/>
                    <a:gd name="connsiteY4" fmla="*/ 47974 h 100617"/>
                    <a:gd name="connsiteX0" fmla="*/ 17520 w 935435"/>
                    <a:gd name="connsiteY0" fmla="*/ 47974 h 100617"/>
                    <a:gd name="connsiteX1" fmla="*/ 899763 w 935435"/>
                    <a:gd name="connsiteY1" fmla="*/ 0 h 100617"/>
                    <a:gd name="connsiteX2" fmla="*/ 935435 w 935435"/>
                    <a:gd name="connsiteY2" fmla="*/ 44618 h 100617"/>
                    <a:gd name="connsiteX3" fmla="*/ 5621 w 935435"/>
                    <a:gd name="connsiteY3" fmla="*/ 98472 h 100617"/>
                    <a:gd name="connsiteX4" fmla="*/ 17520 w 935435"/>
                    <a:gd name="connsiteY4" fmla="*/ 47974 h 100617"/>
                    <a:gd name="connsiteX0" fmla="*/ 20528 w 938443"/>
                    <a:gd name="connsiteY0" fmla="*/ 47974 h 94070"/>
                    <a:gd name="connsiteX1" fmla="*/ 902771 w 938443"/>
                    <a:gd name="connsiteY1" fmla="*/ 0 h 94070"/>
                    <a:gd name="connsiteX2" fmla="*/ 938443 w 938443"/>
                    <a:gd name="connsiteY2" fmla="*/ 44618 h 94070"/>
                    <a:gd name="connsiteX3" fmla="*/ 4670 w 938443"/>
                    <a:gd name="connsiteY3" fmla="*/ 91652 h 94070"/>
                    <a:gd name="connsiteX4" fmla="*/ 20528 w 938443"/>
                    <a:gd name="connsiteY4" fmla="*/ 47974 h 94070"/>
                    <a:gd name="connsiteX0" fmla="*/ 20528 w 938443"/>
                    <a:gd name="connsiteY0" fmla="*/ 47974 h 91652"/>
                    <a:gd name="connsiteX1" fmla="*/ 902771 w 938443"/>
                    <a:gd name="connsiteY1" fmla="*/ 0 h 91652"/>
                    <a:gd name="connsiteX2" fmla="*/ 938443 w 938443"/>
                    <a:gd name="connsiteY2" fmla="*/ 44618 h 91652"/>
                    <a:gd name="connsiteX3" fmla="*/ 4670 w 938443"/>
                    <a:gd name="connsiteY3" fmla="*/ 91652 h 91652"/>
                    <a:gd name="connsiteX4" fmla="*/ 20528 w 938443"/>
                    <a:gd name="connsiteY4" fmla="*/ 47974 h 91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8443" h="91652">
                      <a:moveTo>
                        <a:pt x="20528" y="47974"/>
                      </a:moveTo>
                      <a:cubicBezTo>
                        <a:pt x="328225" y="36996"/>
                        <a:pt x="632537" y="21431"/>
                        <a:pt x="902771" y="0"/>
                      </a:cubicBezTo>
                      <a:cubicBezTo>
                        <a:pt x="934665" y="7426"/>
                        <a:pt x="926380" y="6696"/>
                        <a:pt x="938443" y="44618"/>
                      </a:cubicBezTo>
                      <a:cubicBezTo>
                        <a:pt x="691188" y="61434"/>
                        <a:pt x="393597" y="81658"/>
                        <a:pt x="4670" y="91652"/>
                      </a:cubicBezTo>
                      <a:cubicBezTo>
                        <a:pt x="-6360" y="60390"/>
                        <a:pt x="3447" y="69864"/>
                        <a:pt x="20528" y="47974"/>
                      </a:cubicBezTo>
                      <a:close/>
                    </a:path>
                  </a:pathLst>
                </a:custGeom>
                <a:gradFill>
                  <a:gsLst>
                    <a:gs pos="4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6000">
                      <a:schemeClr val="bg1">
                        <a:lumMod val="50000"/>
                      </a:schemeClr>
                    </a:gs>
                    <a:gs pos="7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0800000" scaled="1"/>
                </a:gradFill>
                <a:ln w="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2"/>
                <p:cNvSpPr/>
                <p:nvPr/>
              </p:nvSpPr>
              <p:spPr>
                <a:xfrm rot="20985778" flipH="1">
                  <a:off x="6327743" y="5386783"/>
                  <a:ext cx="840920" cy="90582"/>
                </a:xfrm>
                <a:custGeom>
                  <a:avLst/>
                  <a:gdLst>
                    <a:gd name="connsiteX0" fmla="*/ 0 w 914400"/>
                    <a:gd name="connsiteY0" fmla="*/ 0 h 152400"/>
                    <a:gd name="connsiteX1" fmla="*/ 914400 w 914400"/>
                    <a:gd name="connsiteY1" fmla="*/ 0 h 152400"/>
                    <a:gd name="connsiteX2" fmla="*/ 914400 w 914400"/>
                    <a:gd name="connsiteY2" fmla="*/ 152400 h 152400"/>
                    <a:gd name="connsiteX3" fmla="*/ 0 w 914400"/>
                    <a:gd name="connsiteY3" fmla="*/ 152400 h 152400"/>
                    <a:gd name="connsiteX4" fmla="*/ 0 w 914400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42232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856227 w 922663"/>
                    <a:gd name="connsiteY1" fmla="*/ 7144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9"/>
                    <a:gd name="connsiteY0" fmla="*/ 0 h 183356"/>
                    <a:gd name="connsiteX1" fmla="*/ 856227 w 922669"/>
                    <a:gd name="connsiteY1" fmla="*/ 7144 h 183356"/>
                    <a:gd name="connsiteX2" fmla="*/ 922663 w 922669"/>
                    <a:gd name="connsiteY2" fmla="*/ 77951 h 183356"/>
                    <a:gd name="connsiteX3" fmla="*/ 0 w 922669"/>
                    <a:gd name="connsiteY3" fmla="*/ 183356 h 183356"/>
                    <a:gd name="connsiteX4" fmla="*/ 0 w 922669"/>
                    <a:gd name="connsiteY4" fmla="*/ 0 h 183356"/>
                    <a:gd name="connsiteX0" fmla="*/ 27821 w 922669"/>
                    <a:gd name="connsiteY0" fmla="*/ 109537 h 176212"/>
                    <a:gd name="connsiteX1" fmla="*/ 856227 w 922669"/>
                    <a:gd name="connsiteY1" fmla="*/ 0 h 176212"/>
                    <a:gd name="connsiteX2" fmla="*/ 922663 w 922669"/>
                    <a:gd name="connsiteY2" fmla="*/ 70807 h 176212"/>
                    <a:gd name="connsiteX3" fmla="*/ 0 w 922669"/>
                    <a:gd name="connsiteY3" fmla="*/ 176212 h 176212"/>
                    <a:gd name="connsiteX4" fmla="*/ 27821 w 922669"/>
                    <a:gd name="connsiteY4" fmla="*/ 109537 h 176212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23352 w 922669"/>
                    <a:gd name="connsiteY0" fmla="*/ 3758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3352 w 922669"/>
                    <a:gd name="connsiteY4" fmla="*/ 37589 h 161924"/>
                    <a:gd name="connsiteX0" fmla="*/ 23352 w 922669"/>
                    <a:gd name="connsiteY0" fmla="*/ 3758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3352 w 922669"/>
                    <a:gd name="connsiteY4" fmla="*/ 37589 h 161924"/>
                    <a:gd name="connsiteX0" fmla="*/ 23352 w 900068"/>
                    <a:gd name="connsiteY0" fmla="*/ 37589 h 161924"/>
                    <a:gd name="connsiteX1" fmla="*/ 858756 w 900068"/>
                    <a:gd name="connsiteY1" fmla="*/ 0 h 161924"/>
                    <a:gd name="connsiteX2" fmla="*/ 900054 w 900068"/>
                    <a:gd name="connsiteY2" fmla="*/ 45845 h 161924"/>
                    <a:gd name="connsiteX3" fmla="*/ 0 w 900068"/>
                    <a:gd name="connsiteY3" fmla="*/ 161924 h 161924"/>
                    <a:gd name="connsiteX4" fmla="*/ 23352 w 900068"/>
                    <a:gd name="connsiteY4" fmla="*/ 37589 h 161924"/>
                    <a:gd name="connsiteX0" fmla="*/ 23352 w 900054"/>
                    <a:gd name="connsiteY0" fmla="*/ 37589 h 161924"/>
                    <a:gd name="connsiteX1" fmla="*/ 858756 w 900054"/>
                    <a:gd name="connsiteY1" fmla="*/ 0 h 161924"/>
                    <a:gd name="connsiteX2" fmla="*/ 900054 w 900054"/>
                    <a:gd name="connsiteY2" fmla="*/ 45845 h 161924"/>
                    <a:gd name="connsiteX3" fmla="*/ 0 w 900054"/>
                    <a:gd name="connsiteY3" fmla="*/ 161924 h 161924"/>
                    <a:gd name="connsiteX4" fmla="*/ 23352 w 900054"/>
                    <a:gd name="connsiteY4" fmla="*/ 37589 h 161924"/>
                    <a:gd name="connsiteX0" fmla="*/ 23352 w 900054"/>
                    <a:gd name="connsiteY0" fmla="*/ 37589 h 161924"/>
                    <a:gd name="connsiteX1" fmla="*/ 858756 w 900054"/>
                    <a:gd name="connsiteY1" fmla="*/ 0 h 161924"/>
                    <a:gd name="connsiteX2" fmla="*/ 900054 w 900054"/>
                    <a:gd name="connsiteY2" fmla="*/ 45845 h 161924"/>
                    <a:gd name="connsiteX3" fmla="*/ 0 w 900054"/>
                    <a:gd name="connsiteY3" fmla="*/ 161924 h 161924"/>
                    <a:gd name="connsiteX4" fmla="*/ 23352 w 900054"/>
                    <a:gd name="connsiteY4" fmla="*/ 37589 h 161924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27573 w 893178"/>
                    <a:gd name="connsiteY0" fmla="*/ 28442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27573 w 893178"/>
                    <a:gd name="connsiteY4" fmla="*/ 28442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3178" h="90582">
                      <a:moveTo>
                        <a:pt x="31411" y="35050"/>
                      </a:moveTo>
                      <a:cubicBezTo>
                        <a:pt x="335477" y="31949"/>
                        <a:pt x="581646" y="21431"/>
                        <a:pt x="851880" y="0"/>
                      </a:cubicBezTo>
                      <a:cubicBezTo>
                        <a:pt x="857896" y="36336"/>
                        <a:pt x="859382" y="28635"/>
                        <a:pt x="893178" y="45845"/>
                      </a:cubicBezTo>
                      <a:lnTo>
                        <a:pt x="0" y="90582"/>
                      </a:lnTo>
                      <a:cubicBezTo>
                        <a:pt x="9274" y="68357"/>
                        <a:pt x="36939" y="67615"/>
                        <a:pt x="31411" y="35050"/>
                      </a:cubicBezTo>
                      <a:close/>
                    </a:path>
                  </a:pathLst>
                </a:custGeom>
                <a:gradFill>
                  <a:gsLst>
                    <a:gs pos="29000">
                      <a:schemeClr val="bg1">
                        <a:lumMod val="75000"/>
                      </a:schemeClr>
                    </a:gs>
                    <a:gs pos="71000">
                      <a:schemeClr val="bg1">
                        <a:lumMod val="85000"/>
                      </a:schemeClr>
                    </a:gs>
                    <a:gs pos="53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33000">
                      <a:schemeClr val="tx1">
                        <a:lumMod val="75000"/>
                        <a:lumOff val="25000"/>
                      </a:schemeClr>
                    </a:gs>
                    <a:gs pos="94000">
                      <a:schemeClr val="tx1">
                        <a:lumMod val="65000"/>
                        <a:lumOff val="35000"/>
                      </a:schemeClr>
                    </a:gs>
                  </a:gsLst>
                  <a:lin ang="10200000" scaled="0"/>
                </a:gradFill>
                <a:ln w="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Rectangle 2"/>
                <p:cNvSpPr/>
                <p:nvPr/>
              </p:nvSpPr>
              <p:spPr>
                <a:xfrm rot="20985778" flipH="1">
                  <a:off x="6304625" y="5424835"/>
                  <a:ext cx="886245" cy="91652"/>
                </a:xfrm>
                <a:custGeom>
                  <a:avLst/>
                  <a:gdLst>
                    <a:gd name="connsiteX0" fmla="*/ 0 w 914400"/>
                    <a:gd name="connsiteY0" fmla="*/ 0 h 152400"/>
                    <a:gd name="connsiteX1" fmla="*/ 914400 w 914400"/>
                    <a:gd name="connsiteY1" fmla="*/ 0 h 152400"/>
                    <a:gd name="connsiteX2" fmla="*/ 914400 w 914400"/>
                    <a:gd name="connsiteY2" fmla="*/ 152400 h 152400"/>
                    <a:gd name="connsiteX3" fmla="*/ 0 w 914400"/>
                    <a:gd name="connsiteY3" fmla="*/ 152400 h 152400"/>
                    <a:gd name="connsiteX4" fmla="*/ 0 w 914400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42232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856227 w 922663"/>
                    <a:gd name="connsiteY1" fmla="*/ 7144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9"/>
                    <a:gd name="connsiteY0" fmla="*/ 0 h 183356"/>
                    <a:gd name="connsiteX1" fmla="*/ 856227 w 922669"/>
                    <a:gd name="connsiteY1" fmla="*/ 7144 h 183356"/>
                    <a:gd name="connsiteX2" fmla="*/ 922663 w 922669"/>
                    <a:gd name="connsiteY2" fmla="*/ 77951 h 183356"/>
                    <a:gd name="connsiteX3" fmla="*/ 0 w 922669"/>
                    <a:gd name="connsiteY3" fmla="*/ 183356 h 183356"/>
                    <a:gd name="connsiteX4" fmla="*/ 0 w 922669"/>
                    <a:gd name="connsiteY4" fmla="*/ 0 h 183356"/>
                    <a:gd name="connsiteX0" fmla="*/ 27821 w 922669"/>
                    <a:gd name="connsiteY0" fmla="*/ 109537 h 176212"/>
                    <a:gd name="connsiteX1" fmla="*/ 856227 w 922669"/>
                    <a:gd name="connsiteY1" fmla="*/ 0 h 176212"/>
                    <a:gd name="connsiteX2" fmla="*/ 922663 w 922669"/>
                    <a:gd name="connsiteY2" fmla="*/ 70807 h 176212"/>
                    <a:gd name="connsiteX3" fmla="*/ 0 w 922669"/>
                    <a:gd name="connsiteY3" fmla="*/ 176212 h 176212"/>
                    <a:gd name="connsiteX4" fmla="*/ 27821 w 922669"/>
                    <a:gd name="connsiteY4" fmla="*/ 109537 h 176212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23352 w 922669"/>
                    <a:gd name="connsiteY0" fmla="*/ 3758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3352 w 922669"/>
                    <a:gd name="connsiteY4" fmla="*/ 37589 h 161924"/>
                    <a:gd name="connsiteX0" fmla="*/ 23352 w 922669"/>
                    <a:gd name="connsiteY0" fmla="*/ 3758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3352 w 922669"/>
                    <a:gd name="connsiteY4" fmla="*/ 37589 h 161924"/>
                    <a:gd name="connsiteX0" fmla="*/ 23352 w 900068"/>
                    <a:gd name="connsiteY0" fmla="*/ 37589 h 161924"/>
                    <a:gd name="connsiteX1" fmla="*/ 858756 w 900068"/>
                    <a:gd name="connsiteY1" fmla="*/ 0 h 161924"/>
                    <a:gd name="connsiteX2" fmla="*/ 900054 w 900068"/>
                    <a:gd name="connsiteY2" fmla="*/ 45845 h 161924"/>
                    <a:gd name="connsiteX3" fmla="*/ 0 w 900068"/>
                    <a:gd name="connsiteY3" fmla="*/ 161924 h 161924"/>
                    <a:gd name="connsiteX4" fmla="*/ 23352 w 900068"/>
                    <a:gd name="connsiteY4" fmla="*/ 37589 h 161924"/>
                    <a:gd name="connsiteX0" fmla="*/ 23352 w 900054"/>
                    <a:gd name="connsiteY0" fmla="*/ 37589 h 161924"/>
                    <a:gd name="connsiteX1" fmla="*/ 858756 w 900054"/>
                    <a:gd name="connsiteY1" fmla="*/ 0 h 161924"/>
                    <a:gd name="connsiteX2" fmla="*/ 900054 w 900054"/>
                    <a:gd name="connsiteY2" fmla="*/ 45845 h 161924"/>
                    <a:gd name="connsiteX3" fmla="*/ 0 w 900054"/>
                    <a:gd name="connsiteY3" fmla="*/ 161924 h 161924"/>
                    <a:gd name="connsiteX4" fmla="*/ 23352 w 900054"/>
                    <a:gd name="connsiteY4" fmla="*/ 37589 h 161924"/>
                    <a:gd name="connsiteX0" fmla="*/ 23352 w 900054"/>
                    <a:gd name="connsiteY0" fmla="*/ 37589 h 161924"/>
                    <a:gd name="connsiteX1" fmla="*/ 858756 w 900054"/>
                    <a:gd name="connsiteY1" fmla="*/ 0 h 161924"/>
                    <a:gd name="connsiteX2" fmla="*/ 900054 w 900054"/>
                    <a:gd name="connsiteY2" fmla="*/ 45845 h 161924"/>
                    <a:gd name="connsiteX3" fmla="*/ 0 w 900054"/>
                    <a:gd name="connsiteY3" fmla="*/ 161924 h 161924"/>
                    <a:gd name="connsiteX4" fmla="*/ 23352 w 900054"/>
                    <a:gd name="connsiteY4" fmla="*/ 37589 h 161924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27573 w 893178"/>
                    <a:gd name="connsiteY0" fmla="*/ 28442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27573 w 893178"/>
                    <a:gd name="connsiteY4" fmla="*/ 28442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40843 h 96375"/>
                    <a:gd name="connsiteX1" fmla="*/ 814786 w 893178"/>
                    <a:gd name="connsiteY1" fmla="*/ 0 h 96375"/>
                    <a:gd name="connsiteX2" fmla="*/ 893178 w 893178"/>
                    <a:gd name="connsiteY2" fmla="*/ 51638 h 96375"/>
                    <a:gd name="connsiteX3" fmla="*/ 0 w 893178"/>
                    <a:gd name="connsiteY3" fmla="*/ 96375 h 96375"/>
                    <a:gd name="connsiteX4" fmla="*/ 31411 w 893178"/>
                    <a:gd name="connsiteY4" fmla="*/ 40843 h 96375"/>
                    <a:gd name="connsiteX0" fmla="*/ 31411 w 893178"/>
                    <a:gd name="connsiteY0" fmla="*/ 40843 h 96375"/>
                    <a:gd name="connsiteX1" fmla="*/ 814786 w 893178"/>
                    <a:gd name="connsiteY1" fmla="*/ 0 h 96375"/>
                    <a:gd name="connsiteX2" fmla="*/ 893178 w 893178"/>
                    <a:gd name="connsiteY2" fmla="*/ 51638 h 96375"/>
                    <a:gd name="connsiteX3" fmla="*/ 0 w 893178"/>
                    <a:gd name="connsiteY3" fmla="*/ 96375 h 96375"/>
                    <a:gd name="connsiteX4" fmla="*/ 31411 w 893178"/>
                    <a:gd name="connsiteY4" fmla="*/ 40843 h 96375"/>
                    <a:gd name="connsiteX0" fmla="*/ 31411 w 893178"/>
                    <a:gd name="connsiteY0" fmla="*/ 34237 h 89769"/>
                    <a:gd name="connsiteX1" fmla="*/ 818624 w 893178"/>
                    <a:gd name="connsiteY1" fmla="*/ 0 h 89769"/>
                    <a:gd name="connsiteX2" fmla="*/ 893178 w 893178"/>
                    <a:gd name="connsiteY2" fmla="*/ 45032 h 89769"/>
                    <a:gd name="connsiteX3" fmla="*/ 0 w 893178"/>
                    <a:gd name="connsiteY3" fmla="*/ 89769 h 89769"/>
                    <a:gd name="connsiteX4" fmla="*/ 31411 w 893178"/>
                    <a:gd name="connsiteY4" fmla="*/ 34237 h 89769"/>
                    <a:gd name="connsiteX0" fmla="*/ 31411 w 860613"/>
                    <a:gd name="connsiteY0" fmla="*/ 34237 h 89769"/>
                    <a:gd name="connsiteX1" fmla="*/ 818624 w 860613"/>
                    <a:gd name="connsiteY1" fmla="*/ 0 h 89769"/>
                    <a:gd name="connsiteX2" fmla="*/ 860613 w 860613"/>
                    <a:gd name="connsiteY2" fmla="*/ 36051 h 89769"/>
                    <a:gd name="connsiteX3" fmla="*/ 0 w 860613"/>
                    <a:gd name="connsiteY3" fmla="*/ 89769 h 89769"/>
                    <a:gd name="connsiteX4" fmla="*/ 31411 w 860613"/>
                    <a:gd name="connsiteY4" fmla="*/ 34237 h 89769"/>
                    <a:gd name="connsiteX0" fmla="*/ 31411 w 871138"/>
                    <a:gd name="connsiteY0" fmla="*/ 34237 h 89769"/>
                    <a:gd name="connsiteX1" fmla="*/ 818624 w 871138"/>
                    <a:gd name="connsiteY1" fmla="*/ 0 h 89769"/>
                    <a:gd name="connsiteX2" fmla="*/ 860613 w 871138"/>
                    <a:gd name="connsiteY2" fmla="*/ 36051 h 89769"/>
                    <a:gd name="connsiteX3" fmla="*/ 0 w 871138"/>
                    <a:gd name="connsiteY3" fmla="*/ 89769 h 89769"/>
                    <a:gd name="connsiteX4" fmla="*/ 31411 w 871138"/>
                    <a:gd name="connsiteY4" fmla="*/ 34237 h 89769"/>
                    <a:gd name="connsiteX0" fmla="*/ 31411 w 860613"/>
                    <a:gd name="connsiteY0" fmla="*/ 34237 h 89769"/>
                    <a:gd name="connsiteX1" fmla="*/ 818624 w 860613"/>
                    <a:gd name="connsiteY1" fmla="*/ 0 h 89769"/>
                    <a:gd name="connsiteX2" fmla="*/ 860613 w 860613"/>
                    <a:gd name="connsiteY2" fmla="*/ 36051 h 89769"/>
                    <a:gd name="connsiteX3" fmla="*/ 0 w 860613"/>
                    <a:gd name="connsiteY3" fmla="*/ 89769 h 89769"/>
                    <a:gd name="connsiteX4" fmla="*/ 31411 w 860613"/>
                    <a:gd name="connsiteY4" fmla="*/ 34237 h 89769"/>
                    <a:gd name="connsiteX0" fmla="*/ 31411 w 860613"/>
                    <a:gd name="connsiteY0" fmla="*/ 34237 h 89769"/>
                    <a:gd name="connsiteX1" fmla="*/ 818624 w 860613"/>
                    <a:gd name="connsiteY1" fmla="*/ 0 h 89769"/>
                    <a:gd name="connsiteX2" fmla="*/ 860613 w 860613"/>
                    <a:gd name="connsiteY2" fmla="*/ 36051 h 89769"/>
                    <a:gd name="connsiteX3" fmla="*/ 0 w 860613"/>
                    <a:gd name="connsiteY3" fmla="*/ 89769 h 89769"/>
                    <a:gd name="connsiteX4" fmla="*/ 31411 w 860613"/>
                    <a:gd name="connsiteY4" fmla="*/ 34237 h 89769"/>
                    <a:gd name="connsiteX0" fmla="*/ 31411 w 860613"/>
                    <a:gd name="connsiteY0" fmla="*/ 34237 h 89769"/>
                    <a:gd name="connsiteX1" fmla="*/ 818624 w 860613"/>
                    <a:gd name="connsiteY1" fmla="*/ 0 h 89769"/>
                    <a:gd name="connsiteX2" fmla="*/ 860613 w 860613"/>
                    <a:gd name="connsiteY2" fmla="*/ 36051 h 89769"/>
                    <a:gd name="connsiteX3" fmla="*/ 0 w 860613"/>
                    <a:gd name="connsiteY3" fmla="*/ 89769 h 89769"/>
                    <a:gd name="connsiteX4" fmla="*/ 31411 w 860613"/>
                    <a:gd name="connsiteY4" fmla="*/ 34237 h 89769"/>
                    <a:gd name="connsiteX0" fmla="*/ 108536 w 937738"/>
                    <a:gd name="connsiteY0" fmla="*/ 34237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08536 w 937738"/>
                    <a:gd name="connsiteY4" fmla="*/ 34237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8679 w 942911"/>
                    <a:gd name="connsiteY0" fmla="*/ 47974 h 76264"/>
                    <a:gd name="connsiteX1" fmla="*/ 900922 w 942911"/>
                    <a:gd name="connsiteY1" fmla="*/ 0 h 76264"/>
                    <a:gd name="connsiteX2" fmla="*/ 942911 w 942911"/>
                    <a:gd name="connsiteY2" fmla="*/ 36051 h 76264"/>
                    <a:gd name="connsiteX3" fmla="*/ 5173 w 942911"/>
                    <a:gd name="connsiteY3" fmla="*/ 76264 h 76264"/>
                    <a:gd name="connsiteX4" fmla="*/ 18679 w 942911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8854"/>
                    <a:gd name="connsiteX1" fmla="*/ 895749 w 937738"/>
                    <a:gd name="connsiteY1" fmla="*/ 0 h 78854"/>
                    <a:gd name="connsiteX2" fmla="*/ 937738 w 937738"/>
                    <a:gd name="connsiteY2" fmla="*/ 36051 h 78854"/>
                    <a:gd name="connsiteX3" fmla="*/ 0 w 937738"/>
                    <a:gd name="connsiteY3" fmla="*/ 76264 h 78854"/>
                    <a:gd name="connsiteX4" fmla="*/ 13506 w 937738"/>
                    <a:gd name="connsiteY4" fmla="*/ 47974 h 78854"/>
                    <a:gd name="connsiteX0" fmla="*/ 13506 w 937738"/>
                    <a:gd name="connsiteY0" fmla="*/ 47974 h 79433"/>
                    <a:gd name="connsiteX1" fmla="*/ 895749 w 937738"/>
                    <a:gd name="connsiteY1" fmla="*/ 0 h 79433"/>
                    <a:gd name="connsiteX2" fmla="*/ 937738 w 937738"/>
                    <a:gd name="connsiteY2" fmla="*/ 36051 h 79433"/>
                    <a:gd name="connsiteX3" fmla="*/ 0 w 937738"/>
                    <a:gd name="connsiteY3" fmla="*/ 76264 h 79433"/>
                    <a:gd name="connsiteX4" fmla="*/ 13506 w 937738"/>
                    <a:gd name="connsiteY4" fmla="*/ 47974 h 79433"/>
                    <a:gd name="connsiteX0" fmla="*/ 13506 w 937738"/>
                    <a:gd name="connsiteY0" fmla="*/ 47974 h 79157"/>
                    <a:gd name="connsiteX1" fmla="*/ 895749 w 937738"/>
                    <a:gd name="connsiteY1" fmla="*/ 0 h 79157"/>
                    <a:gd name="connsiteX2" fmla="*/ 937738 w 937738"/>
                    <a:gd name="connsiteY2" fmla="*/ 36051 h 79157"/>
                    <a:gd name="connsiteX3" fmla="*/ 0 w 937738"/>
                    <a:gd name="connsiteY3" fmla="*/ 76264 h 79157"/>
                    <a:gd name="connsiteX4" fmla="*/ 13506 w 937738"/>
                    <a:gd name="connsiteY4" fmla="*/ 47974 h 79157"/>
                    <a:gd name="connsiteX0" fmla="*/ 10723 w 934955"/>
                    <a:gd name="connsiteY0" fmla="*/ 47974 h 92967"/>
                    <a:gd name="connsiteX1" fmla="*/ 892966 w 934955"/>
                    <a:gd name="connsiteY1" fmla="*/ 0 h 92967"/>
                    <a:gd name="connsiteX2" fmla="*/ 934955 w 934955"/>
                    <a:gd name="connsiteY2" fmla="*/ 36051 h 92967"/>
                    <a:gd name="connsiteX3" fmla="*/ 0 w 934955"/>
                    <a:gd name="connsiteY3" fmla="*/ 90778 h 92967"/>
                    <a:gd name="connsiteX4" fmla="*/ 10723 w 934955"/>
                    <a:gd name="connsiteY4" fmla="*/ 47974 h 92967"/>
                    <a:gd name="connsiteX0" fmla="*/ 10723 w 934955"/>
                    <a:gd name="connsiteY0" fmla="*/ 47974 h 93596"/>
                    <a:gd name="connsiteX1" fmla="*/ 892966 w 934955"/>
                    <a:gd name="connsiteY1" fmla="*/ 0 h 93596"/>
                    <a:gd name="connsiteX2" fmla="*/ 934955 w 934955"/>
                    <a:gd name="connsiteY2" fmla="*/ 36051 h 93596"/>
                    <a:gd name="connsiteX3" fmla="*/ 0 w 934955"/>
                    <a:gd name="connsiteY3" fmla="*/ 90778 h 93596"/>
                    <a:gd name="connsiteX4" fmla="*/ 10723 w 934955"/>
                    <a:gd name="connsiteY4" fmla="*/ 47974 h 93596"/>
                    <a:gd name="connsiteX0" fmla="*/ 16686 w 940918"/>
                    <a:gd name="connsiteY0" fmla="*/ 47974 h 93596"/>
                    <a:gd name="connsiteX1" fmla="*/ 898929 w 940918"/>
                    <a:gd name="connsiteY1" fmla="*/ 0 h 93596"/>
                    <a:gd name="connsiteX2" fmla="*/ 940918 w 940918"/>
                    <a:gd name="connsiteY2" fmla="*/ 36051 h 93596"/>
                    <a:gd name="connsiteX3" fmla="*/ 5963 w 940918"/>
                    <a:gd name="connsiteY3" fmla="*/ 90778 h 93596"/>
                    <a:gd name="connsiteX4" fmla="*/ 16686 w 940918"/>
                    <a:gd name="connsiteY4" fmla="*/ 47974 h 93596"/>
                    <a:gd name="connsiteX0" fmla="*/ 15868 w 940100"/>
                    <a:gd name="connsiteY0" fmla="*/ 47974 h 93596"/>
                    <a:gd name="connsiteX1" fmla="*/ 898111 w 940100"/>
                    <a:gd name="connsiteY1" fmla="*/ 0 h 93596"/>
                    <a:gd name="connsiteX2" fmla="*/ 940100 w 940100"/>
                    <a:gd name="connsiteY2" fmla="*/ 36051 h 93596"/>
                    <a:gd name="connsiteX3" fmla="*/ 5145 w 940100"/>
                    <a:gd name="connsiteY3" fmla="*/ 90778 h 93596"/>
                    <a:gd name="connsiteX4" fmla="*/ 15868 w 940100"/>
                    <a:gd name="connsiteY4" fmla="*/ 47974 h 93596"/>
                    <a:gd name="connsiteX0" fmla="*/ 15868 w 933783"/>
                    <a:gd name="connsiteY0" fmla="*/ 47974 h 94206"/>
                    <a:gd name="connsiteX1" fmla="*/ 898111 w 933783"/>
                    <a:gd name="connsiteY1" fmla="*/ 0 h 94206"/>
                    <a:gd name="connsiteX2" fmla="*/ 933783 w 933783"/>
                    <a:gd name="connsiteY2" fmla="*/ 44618 h 94206"/>
                    <a:gd name="connsiteX3" fmla="*/ 5145 w 933783"/>
                    <a:gd name="connsiteY3" fmla="*/ 90778 h 94206"/>
                    <a:gd name="connsiteX4" fmla="*/ 15868 w 933783"/>
                    <a:gd name="connsiteY4" fmla="*/ 47974 h 94206"/>
                    <a:gd name="connsiteX0" fmla="*/ 15868 w 933783"/>
                    <a:gd name="connsiteY0" fmla="*/ 47974 h 93235"/>
                    <a:gd name="connsiteX1" fmla="*/ 898111 w 933783"/>
                    <a:gd name="connsiteY1" fmla="*/ 0 h 93235"/>
                    <a:gd name="connsiteX2" fmla="*/ 933783 w 933783"/>
                    <a:gd name="connsiteY2" fmla="*/ 44618 h 93235"/>
                    <a:gd name="connsiteX3" fmla="*/ 5145 w 933783"/>
                    <a:gd name="connsiteY3" fmla="*/ 90778 h 93235"/>
                    <a:gd name="connsiteX4" fmla="*/ 15868 w 933783"/>
                    <a:gd name="connsiteY4" fmla="*/ 47974 h 93235"/>
                    <a:gd name="connsiteX0" fmla="*/ 16696 w 934611"/>
                    <a:gd name="connsiteY0" fmla="*/ 47974 h 100617"/>
                    <a:gd name="connsiteX1" fmla="*/ 898939 w 934611"/>
                    <a:gd name="connsiteY1" fmla="*/ 0 h 100617"/>
                    <a:gd name="connsiteX2" fmla="*/ 934611 w 934611"/>
                    <a:gd name="connsiteY2" fmla="*/ 44618 h 100617"/>
                    <a:gd name="connsiteX3" fmla="*/ 4797 w 934611"/>
                    <a:gd name="connsiteY3" fmla="*/ 98472 h 100617"/>
                    <a:gd name="connsiteX4" fmla="*/ 16696 w 934611"/>
                    <a:gd name="connsiteY4" fmla="*/ 47974 h 100617"/>
                    <a:gd name="connsiteX0" fmla="*/ 17520 w 935435"/>
                    <a:gd name="connsiteY0" fmla="*/ 47974 h 100617"/>
                    <a:gd name="connsiteX1" fmla="*/ 899763 w 935435"/>
                    <a:gd name="connsiteY1" fmla="*/ 0 h 100617"/>
                    <a:gd name="connsiteX2" fmla="*/ 935435 w 935435"/>
                    <a:gd name="connsiteY2" fmla="*/ 44618 h 100617"/>
                    <a:gd name="connsiteX3" fmla="*/ 5621 w 935435"/>
                    <a:gd name="connsiteY3" fmla="*/ 98472 h 100617"/>
                    <a:gd name="connsiteX4" fmla="*/ 17520 w 935435"/>
                    <a:gd name="connsiteY4" fmla="*/ 47974 h 100617"/>
                    <a:gd name="connsiteX0" fmla="*/ 20528 w 938443"/>
                    <a:gd name="connsiteY0" fmla="*/ 47974 h 94070"/>
                    <a:gd name="connsiteX1" fmla="*/ 902771 w 938443"/>
                    <a:gd name="connsiteY1" fmla="*/ 0 h 94070"/>
                    <a:gd name="connsiteX2" fmla="*/ 938443 w 938443"/>
                    <a:gd name="connsiteY2" fmla="*/ 44618 h 94070"/>
                    <a:gd name="connsiteX3" fmla="*/ 4670 w 938443"/>
                    <a:gd name="connsiteY3" fmla="*/ 91652 h 94070"/>
                    <a:gd name="connsiteX4" fmla="*/ 20528 w 938443"/>
                    <a:gd name="connsiteY4" fmla="*/ 47974 h 94070"/>
                    <a:gd name="connsiteX0" fmla="*/ 20528 w 938443"/>
                    <a:gd name="connsiteY0" fmla="*/ 47974 h 91652"/>
                    <a:gd name="connsiteX1" fmla="*/ 902771 w 938443"/>
                    <a:gd name="connsiteY1" fmla="*/ 0 h 91652"/>
                    <a:gd name="connsiteX2" fmla="*/ 938443 w 938443"/>
                    <a:gd name="connsiteY2" fmla="*/ 44618 h 91652"/>
                    <a:gd name="connsiteX3" fmla="*/ 4670 w 938443"/>
                    <a:gd name="connsiteY3" fmla="*/ 91652 h 91652"/>
                    <a:gd name="connsiteX4" fmla="*/ 20528 w 938443"/>
                    <a:gd name="connsiteY4" fmla="*/ 47974 h 91652"/>
                    <a:gd name="connsiteX0" fmla="*/ 20528 w 938684"/>
                    <a:gd name="connsiteY0" fmla="*/ 47974 h 91652"/>
                    <a:gd name="connsiteX1" fmla="*/ 902771 w 938684"/>
                    <a:gd name="connsiteY1" fmla="*/ 0 h 91652"/>
                    <a:gd name="connsiteX2" fmla="*/ 938684 w 938684"/>
                    <a:gd name="connsiteY2" fmla="*/ 61367 h 91652"/>
                    <a:gd name="connsiteX3" fmla="*/ 4670 w 938684"/>
                    <a:gd name="connsiteY3" fmla="*/ 91652 h 91652"/>
                    <a:gd name="connsiteX4" fmla="*/ 20528 w 938684"/>
                    <a:gd name="connsiteY4" fmla="*/ 47974 h 91652"/>
                    <a:gd name="connsiteX0" fmla="*/ 20528 w 941318"/>
                    <a:gd name="connsiteY0" fmla="*/ 47974 h 91652"/>
                    <a:gd name="connsiteX1" fmla="*/ 902771 w 941318"/>
                    <a:gd name="connsiteY1" fmla="*/ 0 h 91652"/>
                    <a:gd name="connsiteX2" fmla="*/ 938684 w 941318"/>
                    <a:gd name="connsiteY2" fmla="*/ 61367 h 91652"/>
                    <a:gd name="connsiteX3" fmla="*/ 4670 w 941318"/>
                    <a:gd name="connsiteY3" fmla="*/ 91652 h 91652"/>
                    <a:gd name="connsiteX4" fmla="*/ 20528 w 941318"/>
                    <a:gd name="connsiteY4" fmla="*/ 47974 h 91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1318" h="91652">
                      <a:moveTo>
                        <a:pt x="20528" y="47974"/>
                      </a:moveTo>
                      <a:cubicBezTo>
                        <a:pt x="328225" y="36996"/>
                        <a:pt x="632537" y="21431"/>
                        <a:pt x="902771" y="0"/>
                      </a:cubicBezTo>
                      <a:cubicBezTo>
                        <a:pt x="934665" y="7426"/>
                        <a:pt x="947293" y="22728"/>
                        <a:pt x="938684" y="61367"/>
                      </a:cubicBezTo>
                      <a:cubicBezTo>
                        <a:pt x="691429" y="78183"/>
                        <a:pt x="393597" y="81658"/>
                        <a:pt x="4670" y="91652"/>
                      </a:cubicBezTo>
                      <a:cubicBezTo>
                        <a:pt x="-6360" y="60390"/>
                        <a:pt x="3447" y="69864"/>
                        <a:pt x="20528" y="47974"/>
                      </a:cubicBezTo>
                      <a:close/>
                    </a:path>
                  </a:pathLst>
                </a:custGeom>
                <a:gradFill>
                  <a:gsLst>
                    <a:gs pos="4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6000">
                      <a:schemeClr val="bg1">
                        <a:lumMod val="50000"/>
                      </a:schemeClr>
                    </a:gs>
                    <a:gs pos="7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0800000" scaled="1"/>
                </a:gradFill>
                <a:ln w="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Trapezoid 111"/>
                <p:cNvSpPr/>
                <p:nvPr/>
              </p:nvSpPr>
              <p:spPr>
                <a:xfrm flipV="1">
                  <a:off x="6304880" y="5559751"/>
                  <a:ext cx="886968" cy="196521"/>
                </a:xfrm>
                <a:prstGeom prst="trapezoid">
                  <a:avLst>
                    <a:gd name="adj" fmla="val 119218"/>
                  </a:avLst>
                </a:prstGeom>
                <a:gradFill>
                  <a:gsLst>
                    <a:gs pos="98000">
                      <a:schemeClr val="bg1">
                        <a:lumMod val="8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Trapezoid 112"/>
                <p:cNvSpPr/>
                <p:nvPr/>
              </p:nvSpPr>
              <p:spPr>
                <a:xfrm flipV="1">
                  <a:off x="6543687" y="5754677"/>
                  <a:ext cx="411480" cy="92244"/>
                </a:xfrm>
                <a:prstGeom prst="trapezoid">
                  <a:avLst>
                    <a:gd name="adj" fmla="val 147437"/>
                  </a:avLst>
                </a:prstGeom>
                <a:gradFill>
                  <a:gsLst>
                    <a:gs pos="97000">
                      <a:schemeClr val="tx1">
                        <a:lumMod val="75000"/>
                        <a:lumOff val="2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2"/>
                <p:cNvSpPr/>
                <p:nvPr/>
              </p:nvSpPr>
              <p:spPr>
                <a:xfrm>
                  <a:off x="6310159" y="5437127"/>
                  <a:ext cx="876283" cy="129847"/>
                </a:xfrm>
                <a:custGeom>
                  <a:avLst/>
                  <a:gdLst>
                    <a:gd name="connsiteX0" fmla="*/ 0 w 873530"/>
                    <a:gd name="connsiteY0" fmla="*/ 0 h 124339"/>
                    <a:gd name="connsiteX1" fmla="*/ 873530 w 873530"/>
                    <a:gd name="connsiteY1" fmla="*/ 0 h 124339"/>
                    <a:gd name="connsiteX2" fmla="*/ 873530 w 873530"/>
                    <a:gd name="connsiteY2" fmla="*/ 124339 h 124339"/>
                    <a:gd name="connsiteX3" fmla="*/ 0 w 873530"/>
                    <a:gd name="connsiteY3" fmla="*/ 124339 h 124339"/>
                    <a:gd name="connsiteX4" fmla="*/ 0 w 873530"/>
                    <a:gd name="connsiteY4" fmla="*/ 0 h 124339"/>
                    <a:gd name="connsiteX0" fmla="*/ 0 w 873530"/>
                    <a:gd name="connsiteY0" fmla="*/ 124339 h 124339"/>
                    <a:gd name="connsiteX1" fmla="*/ 873530 w 873530"/>
                    <a:gd name="connsiteY1" fmla="*/ 0 h 124339"/>
                    <a:gd name="connsiteX2" fmla="*/ 873530 w 873530"/>
                    <a:gd name="connsiteY2" fmla="*/ 124339 h 124339"/>
                    <a:gd name="connsiteX3" fmla="*/ 0 w 873530"/>
                    <a:gd name="connsiteY3" fmla="*/ 124339 h 124339"/>
                    <a:gd name="connsiteX0" fmla="*/ 0 w 873530"/>
                    <a:gd name="connsiteY0" fmla="*/ 124339 h 124339"/>
                    <a:gd name="connsiteX1" fmla="*/ 873530 w 873530"/>
                    <a:gd name="connsiteY1" fmla="*/ 0 h 124339"/>
                    <a:gd name="connsiteX2" fmla="*/ 873530 w 873530"/>
                    <a:gd name="connsiteY2" fmla="*/ 124339 h 124339"/>
                    <a:gd name="connsiteX3" fmla="*/ 0 w 873530"/>
                    <a:gd name="connsiteY3" fmla="*/ 124339 h 124339"/>
                    <a:gd name="connsiteX0" fmla="*/ 0 w 884546"/>
                    <a:gd name="connsiteY0" fmla="*/ 124339 h 124339"/>
                    <a:gd name="connsiteX1" fmla="*/ 884546 w 884546"/>
                    <a:gd name="connsiteY1" fmla="*/ 0 h 124339"/>
                    <a:gd name="connsiteX2" fmla="*/ 884546 w 884546"/>
                    <a:gd name="connsiteY2" fmla="*/ 124339 h 124339"/>
                    <a:gd name="connsiteX3" fmla="*/ 0 w 884546"/>
                    <a:gd name="connsiteY3" fmla="*/ 124339 h 124339"/>
                    <a:gd name="connsiteX0" fmla="*/ 0 w 876283"/>
                    <a:gd name="connsiteY0" fmla="*/ 129847 h 129847"/>
                    <a:gd name="connsiteX1" fmla="*/ 876283 w 876283"/>
                    <a:gd name="connsiteY1" fmla="*/ 0 h 129847"/>
                    <a:gd name="connsiteX2" fmla="*/ 876283 w 876283"/>
                    <a:gd name="connsiteY2" fmla="*/ 124339 h 129847"/>
                    <a:gd name="connsiteX3" fmla="*/ 0 w 876283"/>
                    <a:gd name="connsiteY3" fmla="*/ 129847 h 129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76283" h="129847">
                      <a:moveTo>
                        <a:pt x="0" y="129847"/>
                      </a:moveTo>
                      <a:lnTo>
                        <a:pt x="876283" y="0"/>
                      </a:lnTo>
                      <a:cubicBezTo>
                        <a:pt x="876283" y="41446"/>
                        <a:pt x="757852" y="44334"/>
                        <a:pt x="876283" y="124339"/>
                      </a:cubicBezTo>
                      <a:lnTo>
                        <a:pt x="0" y="129847"/>
                      </a:lnTo>
                      <a:close/>
                    </a:path>
                  </a:pathLst>
                </a:custGeom>
                <a:gradFill>
                  <a:gsLst>
                    <a:gs pos="8000">
                      <a:schemeClr val="bg1">
                        <a:lumMod val="9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 w="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 2"/>
                <p:cNvSpPr/>
                <p:nvPr/>
              </p:nvSpPr>
              <p:spPr>
                <a:xfrm flipH="1" flipV="1">
                  <a:off x="6323254" y="5010152"/>
                  <a:ext cx="868681" cy="164305"/>
                </a:xfrm>
                <a:custGeom>
                  <a:avLst/>
                  <a:gdLst>
                    <a:gd name="connsiteX0" fmla="*/ 0 w 914400"/>
                    <a:gd name="connsiteY0" fmla="*/ 0 h 152400"/>
                    <a:gd name="connsiteX1" fmla="*/ 914400 w 914400"/>
                    <a:gd name="connsiteY1" fmla="*/ 0 h 152400"/>
                    <a:gd name="connsiteX2" fmla="*/ 914400 w 914400"/>
                    <a:gd name="connsiteY2" fmla="*/ 152400 h 152400"/>
                    <a:gd name="connsiteX3" fmla="*/ 0 w 914400"/>
                    <a:gd name="connsiteY3" fmla="*/ 152400 h 152400"/>
                    <a:gd name="connsiteX4" fmla="*/ 0 w 914400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42232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856227 w 922663"/>
                    <a:gd name="connsiteY1" fmla="*/ 7144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9"/>
                    <a:gd name="connsiteY0" fmla="*/ 0 h 183356"/>
                    <a:gd name="connsiteX1" fmla="*/ 856227 w 922669"/>
                    <a:gd name="connsiteY1" fmla="*/ 7144 h 183356"/>
                    <a:gd name="connsiteX2" fmla="*/ 922663 w 922669"/>
                    <a:gd name="connsiteY2" fmla="*/ 77951 h 183356"/>
                    <a:gd name="connsiteX3" fmla="*/ 0 w 922669"/>
                    <a:gd name="connsiteY3" fmla="*/ 183356 h 183356"/>
                    <a:gd name="connsiteX4" fmla="*/ 0 w 922669"/>
                    <a:gd name="connsiteY4" fmla="*/ 0 h 183356"/>
                    <a:gd name="connsiteX0" fmla="*/ 27821 w 922669"/>
                    <a:gd name="connsiteY0" fmla="*/ 109537 h 176212"/>
                    <a:gd name="connsiteX1" fmla="*/ 856227 w 922669"/>
                    <a:gd name="connsiteY1" fmla="*/ 0 h 176212"/>
                    <a:gd name="connsiteX2" fmla="*/ 922663 w 922669"/>
                    <a:gd name="connsiteY2" fmla="*/ 70807 h 176212"/>
                    <a:gd name="connsiteX3" fmla="*/ 0 w 922669"/>
                    <a:gd name="connsiteY3" fmla="*/ 176212 h 176212"/>
                    <a:gd name="connsiteX4" fmla="*/ 27821 w 922669"/>
                    <a:gd name="connsiteY4" fmla="*/ 109537 h 176212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77"/>
                    <a:gd name="connsiteY0" fmla="*/ 100012 h 161924"/>
                    <a:gd name="connsiteX1" fmla="*/ 858756 w 922677"/>
                    <a:gd name="connsiteY1" fmla="*/ 0 h 161924"/>
                    <a:gd name="connsiteX2" fmla="*/ 922663 w 922677"/>
                    <a:gd name="connsiteY2" fmla="*/ 56519 h 161924"/>
                    <a:gd name="connsiteX3" fmla="*/ 0 w 922677"/>
                    <a:gd name="connsiteY3" fmla="*/ 161924 h 161924"/>
                    <a:gd name="connsiteX4" fmla="*/ 40467 w 922677"/>
                    <a:gd name="connsiteY4" fmla="*/ 100012 h 161924"/>
                    <a:gd name="connsiteX0" fmla="*/ 40467 w 922677"/>
                    <a:gd name="connsiteY0" fmla="*/ 100012 h 161924"/>
                    <a:gd name="connsiteX1" fmla="*/ 858756 w 922677"/>
                    <a:gd name="connsiteY1" fmla="*/ 0 h 161924"/>
                    <a:gd name="connsiteX2" fmla="*/ 922663 w 922677"/>
                    <a:gd name="connsiteY2" fmla="*/ 56519 h 161924"/>
                    <a:gd name="connsiteX3" fmla="*/ 0 w 922677"/>
                    <a:gd name="connsiteY3" fmla="*/ 161924 h 161924"/>
                    <a:gd name="connsiteX4" fmla="*/ 40467 w 922677"/>
                    <a:gd name="connsiteY4" fmla="*/ 100012 h 161924"/>
                    <a:gd name="connsiteX0" fmla="*/ 40467 w 922663"/>
                    <a:gd name="connsiteY0" fmla="*/ 100012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40467 w 922663"/>
                    <a:gd name="connsiteY4" fmla="*/ 100012 h 161924"/>
                    <a:gd name="connsiteX0" fmla="*/ 40467 w 922663"/>
                    <a:gd name="connsiteY0" fmla="*/ 100012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40467 w 922663"/>
                    <a:gd name="connsiteY4" fmla="*/ 100012 h 161924"/>
                    <a:gd name="connsiteX0" fmla="*/ 40467 w 922663"/>
                    <a:gd name="connsiteY0" fmla="*/ 100012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40467 w 922663"/>
                    <a:gd name="connsiteY4" fmla="*/ 100012 h 161924"/>
                    <a:gd name="connsiteX0" fmla="*/ 40467 w 922663"/>
                    <a:gd name="connsiteY0" fmla="*/ 100012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40467 w 922663"/>
                    <a:gd name="connsiteY4" fmla="*/ 100012 h 161924"/>
                    <a:gd name="connsiteX0" fmla="*/ 48055 w 922663"/>
                    <a:gd name="connsiteY0" fmla="*/ 97631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48055 w 922663"/>
                    <a:gd name="connsiteY4" fmla="*/ 97631 h 161924"/>
                    <a:gd name="connsiteX0" fmla="*/ 48055 w 922663"/>
                    <a:gd name="connsiteY0" fmla="*/ 104774 h 169067"/>
                    <a:gd name="connsiteX1" fmla="*/ 881519 w 922663"/>
                    <a:gd name="connsiteY1" fmla="*/ 0 h 169067"/>
                    <a:gd name="connsiteX2" fmla="*/ 922663 w 922663"/>
                    <a:gd name="connsiteY2" fmla="*/ 63662 h 169067"/>
                    <a:gd name="connsiteX3" fmla="*/ 0 w 922663"/>
                    <a:gd name="connsiteY3" fmla="*/ 169067 h 169067"/>
                    <a:gd name="connsiteX4" fmla="*/ 48055 w 922663"/>
                    <a:gd name="connsiteY4" fmla="*/ 104774 h 169067"/>
                    <a:gd name="connsiteX0" fmla="*/ 75876 w 922663"/>
                    <a:gd name="connsiteY0" fmla="*/ 95249 h 169067"/>
                    <a:gd name="connsiteX1" fmla="*/ 881519 w 922663"/>
                    <a:gd name="connsiteY1" fmla="*/ 0 h 169067"/>
                    <a:gd name="connsiteX2" fmla="*/ 922663 w 922663"/>
                    <a:gd name="connsiteY2" fmla="*/ 63662 h 169067"/>
                    <a:gd name="connsiteX3" fmla="*/ 0 w 922663"/>
                    <a:gd name="connsiteY3" fmla="*/ 169067 h 169067"/>
                    <a:gd name="connsiteX4" fmla="*/ 75876 w 922663"/>
                    <a:gd name="connsiteY4" fmla="*/ 95249 h 169067"/>
                    <a:gd name="connsiteX0" fmla="*/ 75876 w 922663"/>
                    <a:gd name="connsiteY0" fmla="*/ 90487 h 164305"/>
                    <a:gd name="connsiteX1" fmla="*/ 884048 w 922663"/>
                    <a:gd name="connsiteY1" fmla="*/ 0 h 164305"/>
                    <a:gd name="connsiteX2" fmla="*/ 922663 w 922663"/>
                    <a:gd name="connsiteY2" fmla="*/ 58900 h 164305"/>
                    <a:gd name="connsiteX3" fmla="*/ 0 w 922663"/>
                    <a:gd name="connsiteY3" fmla="*/ 164305 h 164305"/>
                    <a:gd name="connsiteX4" fmla="*/ 75876 w 922663"/>
                    <a:gd name="connsiteY4" fmla="*/ 90487 h 164305"/>
                    <a:gd name="connsiteX0" fmla="*/ 75876 w 922663"/>
                    <a:gd name="connsiteY0" fmla="*/ 90487 h 164305"/>
                    <a:gd name="connsiteX1" fmla="*/ 884048 w 922663"/>
                    <a:gd name="connsiteY1" fmla="*/ 0 h 164305"/>
                    <a:gd name="connsiteX2" fmla="*/ 922663 w 922663"/>
                    <a:gd name="connsiteY2" fmla="*/ 58900 h 164305"/>
                    <a:gd name="connsiteX3" fmla="*/ 0 w 922663"/>
                    <a:gd name="connsiteY3" fmla="*/ 164305 h 164305"/>
                    <a:gd name="connsiteX4" fmla="*/ 75876 w 922663"/>
                    <a:gd name="connsiteY4" fmla="*/ 90487 h 164305"/>
                    <a:gd name="connsiteX0" fmla="*/ 75876 w 922663"/>
                    <a:gd name="connsiteY0" fmla="*/ 90487 h 164305"/>
                    <a:gd name="connsiteX1" fmla="*/ 884048 w 922663"/>
                    <a:gd name="connsiteY1" fmla="*/ 0 h 164305"/>
                    <a:gd name="connsiteX2" fmla="*/ 922663 w 922663"/>
                    <a:gd name="connsiteY2" fmla="*/ 58900 h 164305"/>
                    <a:gd name="connsiteX3" fmla="*/ 0 w 922663"/>
                    <a:gd name="connsiteY3" fmla="*/ 164305 h 164305"/>
                    <a:gd name="connsiteX4" fmla="*/ 75876 w 922663"/>
                    <a:gd name="connsiteY4" fmla="*/ 90487 h 164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2663" h="164305">
                      <a:moveTo>
                        <a:pt x="75876" y="90487"/>
                      </a:moveTo>
                      <a:cubicBezTo>
                        <a:pt x="371402" y="42863"/>
                        <a:pt x="613814" y="21431"/>
                        <a:pt x="884048" y="0"/>
                      </a:cubicBezTo>
                      <a:cubicBezTo>
                        <a:pt x="885552" y="26214"/>
                        <a:pt x="873676" y="33762"/>
                        <a:pt x="922663" y="58900"/>
                      </a:cubicBezTo>
                      <a:cubicBezTo>
                        <a:pt x="563378" y="89708"/>
                        <a:pt x="347854" y="117849"/>
                        <a:pt x="0" y="164305"/>
                      </a:cubicBezTo>
                      <a:cubicBezTo>
                        <a:pt x="9274" y="142080"/>
                        <a:pt x="86755" y="136678"/>
                        <a:pt x="75876" y="90487"/>
                      </a:cubicBezTo>
                      <a:close/>
                    </a:path>
                  </a:pathLst>
                </a:custGeom>
                <a:gradFill>
                  <a:gsLst>
                    <a:gs pos="8000">
                      <a:schemeClr val="bg1">
                        <a:lumMod val="9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 w="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2"/>
                <p:cNvSpPr/>
                <p:nvPr/>
              </p:nvSpPr>
              <p:spPr>
                <a:xfrm flipH="1" flipV="1">
                  <a:off x="6313057" y="5153028"/>
                  <a:ext cx="868681" cy="157162"/>
                </a:xfrm>
                <a:custGeom>
                  <a:avLst/>
                  <a:gdLst>
                    <a:gd name="connsiteX0" fmla="*/ 0 w 914400"/>
                    <a:gd name="connsiteY0" fmla="*/ 0 h 152400"/>
                    <a:gd name="connsiteX1" fmla="*/ 914400 w 914400"/>
                    <a:gd name="connsiteY1" fmla="*/ 0 h 152400"/>
                    <a:gd name="connsiteX2" fmla="*/ 914400 w 914400"/>
                    <a:gd name="connsiteY2" fmla="*/ 152400 h 152400"/>
                    <a:gd name="connsiteX3" fmla="*/ 0 w 914400"/>
                    <a:gd name="connsiteY3" fmla="*/ 152400 h 152400"/>
                    <a:gd name="connsiteX4" fmla="*/ 0 w 914400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42232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856227 w 922663"/>
                    <a:gd name="connsiteY1" fmla="*/ 7144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9"/>
                    <a:gd name="connsiteY0" fmla="*/ 0 h 183356"/>
                    <a:gd name="connsiteX1" fmla="*/ 856227 w 922669"/>
                    <a:gd name="connsiteY1" fmla="*/ 7144 h 183356"/>
                    <a:gd name="connsiteX2" fmla="*/ 922663 w 922669"/>
                    <a:gd name="connsiteY2" fmla="*/ 77951 h 183356"/>
                    <a:gd name="connsiteX3" fmla="*/ 0 w 922669"/>
                    <a:gd name="connsiteY3" fmla="*/ 183356 h 183356"/>
                    <a:gd name="connsiteX4" fmla="*/ 0 w 922669"/>
                    <a:gd name="connsiteY4" fmla="*/ 0 h 183356"/>
                    <a:gd name="connsiteX0" fmla="*/ 27821 w 922669"/>
                    <a:gd name="connsiteY0" fmla="*/ 109537 h 176212"/>
                    <a:gd name="connsiteX1" fmla="*/ 856227 w 922669"/>
                    <a:gd name="connsiteY1" fmla="*/ 0 h 176212"/>
                    <a:gd name="connsiteX2" fmla="*/ 922663 w 922669"/>
                    <a:gd name="connsiteY2" fmla="*/ 70807 h 176212"/>
                    <a:gd name="connsiteX3" fmla="*/ 0 w 922669"/>
                    <a:gd name="connsiteY3" fmla="*/ 176212 h 176212"/>
                    <a:gd name="connsiteX4" fmla="*/ 27821 w 922669"/>
                    <a:gd name="connsiteY4" fmla="*/ 109537 h 176212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77"/>
                    <a:gd name="connsiteY0" fmla="*/ 100012 h 161924"/>
                    <a:gd name="connsiteX1" fmla="*/ 858756 w 922677"/>
                    <a:gd name="connsiteY1" fmla="*/ 0 h 161924"/>
                    <a:gd name="connsiteX2" fmla="*/ 922663 w 922677"/>
                    <a:gd name="connsiteY2" fmla="*/ 56519 h 161924"/>
                    <a:gd name="connsiteX3" fmla="*/ 0 w 922677"/>
                    <a:gd name="connsiteY3" fmla="*/ 161924 h 161924"/>
                    <a:gd name="connsiteX4" fmla="*/ 40467 w 922677"/>
                    <a:gd name="connsiteY4" fmla="*/ 100012 h 161924"/>
                    <a:gd name="connsiteX0" fmla="*/ 40467 w 922677"/>
                    <a:gd name="connsiteY0" fmla="*/ 100012 h 161924"/>
                    <a:gd name="connsiteX1" fmla="*/ 858756 w 922677"/>
                    <a:gd name="connsiteY1" fmla="*/ 0 h 161924"/>
                    <a:gd name="connsiteX2" fmla="*/ 922663 w 922677"/>
                    <a:gd name="connsiteY2" fmla="*/ 56519 h 161924"/>
                    <a:gd name="connsiteX3" fmla="*/ 0 w 922677"/>
                    <a:gd name="connsiteY3" fmla="*/ 161924 h 161924"/>
                    <a:gd name="connsiteX4" fmla="*/ 40467 w 922677"/>
                    <a:gd name="connsiteY4" fmla="*/ 100012 h 161924"/>
                    <a:gd name="connsiteX0" fmla="*/ 40467 w 922663"/>
                    <a:gd name="connsiteY0" fmla="*/ 100012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40467 w 922663"/>
                    <a:gd name="connsiteY4" fmla="*/ 100012 h 161924"/>
                    <a:gd name="connsiteX0" fmla="*/ 40467 w 922663"/>
                    <a:gd name="connsiteY0" fmla="*/ 100012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40467 w 922663"/>
                    <a:gd name="connsiteY4" fmla="*/ 100012 h 161924"/>
                    <a:gd name="connsiteX0" fmla="*/ 40467 w 922663"/>
                    <a:gd name="connsiteY0" fmla="*/ 100012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40467 w 922663"/>
                    <a:gd name="connsiteY4" fmla="*/ 100012 h 161924"/>
                    <a:gd name="connsiteX0" fmla="*/ 40467 w 922663"/>
                    <a:gd name="connsiteY0" fmla="*/ 100012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40467 w 922663"/>
                    <a:gd name="connsiteY4" fmla="*/ 100012 h 161924"/>
                    <a:gd name="connsiteX0" fmla="*/ 48055 w 922663"/>
                    <a:gd name="connsiteY0" fmla="*/ 97631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48055 w 922663"/>
                    <a:gd name="connsiteY4" fmla="*/ 97631 h 161924"/>
                    <a:gd name="connsiteX0" fmla="*/ 63229 w 922663"/>
                    <a:gd name="connsiteY0" fmla="*/ 95249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63229 w 922663"/>
                    <a:gd name="connsiteY4" fmla="*/ 95249 h 161924"/>
                    <a:gd name="connsiteX0" fmla="*/ 63229 w 922663"/>
                    <a:gd name="connsiteY0" fmla="*/ 90487 h 157162"/>
                    <a:gd name="connsiteX1" fmla="*/ 873932 w 922663"/>
                    <a:gd name="connsiteY1" fmla="*/ 0 h 157162"/>
                    <a:gd name="connsiteX2" fmla="*/ 922663 w 922663"/>
                    <a:gd name="connsiteY2" fmla="*/ 51757 h 157162"/>
                    <a:gd name="connsiteX3" fmla="*/ 0 w 922663"/>
                    <a:gd name="connsiteY3" fmla="*/ 157162 h 157162"/>
                    <a:gd name="connsiteX4" fmla="*/ 63229 w 922663"/>
                    <a:gd name="connsiteY4" fmla="*/ 90487 h 157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2663" h="157162">
                      <a:moveTo>
                        <a:pt x="63229" y="90487"/>
                      </a:moveTo>
                      <a:cubicBezTo>
                        <a:pt x="358755" y="42863"/>
                        <a:pt x="603698" y="21431"/>
                        <a:pt x="873932" y="0"/>
                      </a:cubicBezTo>
                      <a:cubicBezTo>
                        <a:pt x="883024" y="30976"/>
                        <a:pt x="873676" y="26619"/>
                        <a:pt x="922663" y="51757"/>
                      </a:cubicBezTo>
                      <a:cubicBezTo>
                        <a:pt x="563378" y="82565"/>
                        <a:pt x="347854" y="110706"/>
                        <a:pt x="0" y="157162"/>
                      </a:cubicBezTo>
                      <a:cubicBezTo>
                        <a:pt x="9274" y="134937"/>
                        <a:pt x="74108" y="136678"/>
                        <a:pt x="63229" y="90487"/>
                      </a:cubicBezTo>
                      <a:close/>
                    </a:path>
                  </a:pathLst>
                </a:custGeom>
                <a:gradFill>
                  <a:gsLst>
                    <a:gs pos="8000">
                      <a:schemeClr val="bg1">
                        <a:lumMod val="9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 w="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 2"/>
                <p:cNvSpPr/>
                <p:nvPr/>
              </p:nvSpPr>
              <p:spPr>
                <a:xfrm flipH="1" flipV="1">
                  <a:off x="6308993" y="5293523"/>
                  <a:ext cx="868681" cy="161924"/>
                </a:xfrm>
                <a:custGeom>
                  <a:avLst/>
                  <a:gdLst>
                    <a:gd name="connsiteX0" fmla="*/ 0 w 914400"/>
                    <a:gd name="connsiteY0" fmla="*/ 0 h 152400"/>
                    <a:gd name="connsiteX1" fmla="*/ 914400 w 914400"/>
                    <a:gd name="connsiteY1" fmla="*/ 0 h 152400"/>
                    <a:gd name="connsiteX2" fmla="*/ 914400 w 914400"/>
                    <a:gd name="connsiteY2" fmla="*/ 152400 h 152400"/>
                    <a:gd name="connsiteX3" fmla="*/ 0 w 914400"/>
                    <a:gd name="connsiteY3" fmla="*/ 152400 h 152400"/>
                    <a:gd name="connsiteX4" fmla="*/ 0 w 914400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42232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856227 w 922663"/>
                    <a:gd name="connsiteY1" fmla="*/ 7144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9"/>
                    <a:gd name="connsiteY0" fmla="*/ 0 h 183356"/>
                    <a:gd name="connsiteX1" fmla="*/ 856227 w 922669"/>
                    <a:gd name="connsiteY1" fmla="*/ 7144 h 183356"/>
                    <a:gd name="connsiteX2" fmla="*/ 922663 w 922669"/>
                    <a:gd name="connsiteY2" fmla="*/ 77951 h 183356"/>
                    <a:gd name="connsiteX3" fmla="*/ 0 w 922669"/>
                    <a:gd name="connsiteY3" fmla="*/ 183356 h 183356"/>
                    <a:gd name="connsiteX4" fmla="*/ 0 w 922669"/>
                    <a:gd name="connsiteY4" fmla="*/ 0 h 183356"/>
                    <a:gd name="connsiteX0" fmla="*/ 27821 w 922669"/>
                    <a:gd name="connsiteY0" fmla="*/ 109537 h 176212"/>
                    <a:gd name="connsiteX1" fmla="*/ 856227 w 922669"/>
                    <a:gd name="connsiteY1" fmla="*/ 0 h 176212"/>
                    <a:gd name="connsiteX2" fmla="*/ 922663 w 922669"/>
                    <a:gd name="connsiteY2" fmla="*/ 70807 h 176212"/>
                    <a:gd name="connsiteX3" fmla="*/ 0 w 922669"/>
                    <a:gd name="connsiteY3" fmla="*/ 176212 h 176212"/>
                    <a:gd name="connsiteX4" fmla="*/ 27821 w 922669"/>
                    <a:gd name="connsiteY4" fmla="*/ 109537 h 176212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77"/>
                    <a:gd name="connsiteY0" fmla="*/ 100012 h 161924"/>
                    <a:gd name="connsiteX1" fmla="*/ 858756 w 922677"/>
                    <a:gd name="connsiteY1" fmla="*/ 0 h 161924"/>
                    <a:gd name="connsiteX2" fmla="*/ 922663 w 922677"/>
                    <a:gd name="connsiteY2" fmla="*/ 56519 h 161924"/>
                    <a:gd name="connsiteX3" fmla="*/ 0 w 922677"/>
                    <a:gd name="connsiteY3" fmla="*/ 161924 h 161924"/>
                    <a:gd name="connsiteX4" fmla="*/ 40467 w 922677"/>
                    <a:gd name="connsiteY4" fmla="*/ 100012 h 161924"/>
                    <a:gd name="connsiteX0" fmla="*/ 40467 w 922677"/>
                    <a:gd name="connsiteY0" fmla="*/ 100012 h 161924"/>
                    <a:gd name="connsiteX1" fmla="*/ 858756 w 922677"/>
                    <a:gd name="connsiteY1" fmla="*/ 0 h 161924"/>
                    <a:gd name="connsiteX2" fmla="*/ 922663 w 922677"/>
                    <a:gd name="connsiteY2" fmla="*/ 56519 h 161924"/>
                    <a:gd name="connsiteX3" fmla="*/ 0 w 922677"/>
                    <a:gd name="connsiteY3" fmla="*/ 161924 h 161924"/>
                    <a:gd name="connsiteX4" fmla="*/ 40467 w 922677"/>
                    <a:gd name="connsiteY4" fmla="*/ 100012 h 161924"/>
                    <a:gd name="connsiteX0" fmla="*/ 40467 w 922663"/>
                    <a:gd name="connsiteY0" fmla="*/ 100012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40467 w 922663"/>
                    <a:gd name="connsiteY4" fmla="*/ 100012 h 161924"/>
                    <a:gd name="connsiteX0" fmla="*/ 40467 w 922663"/>
                    <a:gd name="connsiteY0" fmla="*/ 100012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40467 w 922663"/>
                    <a:gd name="connsiteY4" fmla="*/ 100012 h 161924"/>
                    <a:gd name="connsiteX0" fmla="*/ 40467 w 922663"/>
                    <a:gd name="connsiteY0" fmla="*/ 100012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40467 w 922663"/>
                    <a:gd name="connsiteY4" fmla="*/ 100012 h 161924"/>
                    <a:gd name="connsiteX0" fmla="*/ 40467 w 922663"/>
                    <a:gd name="connsiteY0" fmla="*/ 100012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40467 w 922663"/>
                    <a:gd name="connsiteY4" fmla="*/ 100012 h 161924"/>
                    <a:gd name="connsiteX0" fmla="*/ 48055 w 922663"/>
                    <a:gd name="connsiteY0" fmla="*/ 97631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48055 w 922663"/>
                    <a:gd name="connsiteY4" fmla="*/ 97631 h 161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2663" h="161924">
                      <a:moveTo>
                        <a:pt x="48055" y="97631"/>
                      </a:moveTo>
                      <a:cubicBezTo>
                        <a:pt x="343581" y="50007"/>
                        <a:pt x="588522" y="21431"/>
                        <a:pt x="858756" y="0"/>
                      </a:cubicBezTo>
                      <a:cubicBezTo>
                        <a:pt x="867848" y="30976"/>
                        <a:pt x="873676" y="31381"/>
                        <a:pt x="922663" y="56519"/>
                      </a:cubicBezTo>
                      <a:cubicBezTo>
                        <a:pt x="563378" y="87327"/>
                        <a:pt x="347854" y="115468"/>
                        <a:pt x="0" y="161924"/>
                      </a:cubicBezTo>
                      <a:cubicBezTo>
                        <a:pt x="9274" y="139699"/>
                        <a:pt x="58934" y="143822"/>
                        <a:pt x="48055" y="97631"/>
                      </a:cubicBezTo>
                      <a:close/>
                    </a:path>
                  </a:pathLst>
                </a:custGeom>
                <a:gradFill>
                  <a:gsLst>
                    <a:gs pos="8000">
                      <a:schemeClr val="bg1">
                        <a:lumMod val="9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 w="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88"/>
              <p:cNvGrpSpPr/>
              <p:nvPr/>
            </p:nvGrpSpPr>
            <p:grpSpPr>
              <a:xfrm>
                <a:off x="5638800" y="1972734"/>
                <a:ext cx="2146446" cy="2955145"/>
                <a:chOff x="5638800" y="1905000"/>
                <a:chExt cx="2146446" cy="2955145"/>
              </a:xfrm>
            </p:grpSpPr>
            <p:sp>
              <p:nvSpPr>
                <p:cNvPr id="77" name="Oval 60"/>
                <p:cNvSpPr/>
                <p:nvPr/>
              </p:nvSpPr>
              <p:spPr>
                <a:xfrm>
                  <a:off x="5638800" y="1905000"/>
                  <a:ext cx="2146446" cy="2896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6446" h="2896173">
                      <a:moveTo>
                        <a:pt x="1073223" y="0"/>
                      </a:moveTo>
                      <a:cubicBezTo>
                        <a:pt x="1665948" y="0"/>
                        <a:pt x="2146446" y="500890"/>
                        <a:pt x="2146446" y="1118770"/>
                      </a:cubicBezTo>
                      <a:cubicBezTo>
                        <a:pt x="2146446" y="1387212"/>
                        <a:pt x="2055752" y="1633571"/>
                        <a:pt x="1902786" y="1824954"/>
                      </a:cubicBezTo>
                      <a:cubicBezTo>
                        <a:pt x="1746911" y="2018917"/>
                        <a:pt x="1653242" y="2268918"/>
                        <a:pt x="1653242" y="2541724"/>
                      </a:cubicBezTo>
                      <a:cubicBezTo>
                        <a:pt x="1653242" y="2564989"/>
                        <a:pt x="1653923" y="2588089"/>
                        <a:pt x="1656594" y="2610924"/>
                      </a:cubicBezTo>
                      <a:lnTo>
                        <a:pt x="1656594" y="2629474"/>
                      </a:lnTo>
                      <a:cubicBezTo>
                        <a:pt x="1656594" y="2776768"/>
                        <a:pt x="1537189" y="2896173"/>
                        <a:pt x="1389895" y="2896173"/>
                      </a:cubicBezTo>
                      <a:lnTo>
                        <a:pt x="780293" y="2896173"/>
                      </a:lnTo>
                      <a:cubicBezTo>
                        <a:pt x="632999" y="2896173"/>
                        <a:pt x="513594" y="2776768"/>
                        <a:pt x="513594" y="2629474"/>
                      </a:cubicBezTo>
                      <a:lnTo>
                        <a:pt x="513594" y="2582636"/>
                      </a:lnTo>
                      <a:lnTo>
                        <a:pt x="514228" y="2569548"/>
                      </a:lnTo>
                      <a:cubicBezTo>
                        <a:pt x="514228" y="2565178"/>
                        <a:pt x="514204" y="2560813"/>
                        <a:pt x="513594" y="2556461"/>
                      </a:cubicBezTo>
                      <a:lnTo>
                        <a:pt x="513594" y="2528850"/>
                      </a:lnTo>
                      <a:lnTo>
                        <a:pt x="512257" y="2528850"/>
                      </a:lnTo>
                      <a:cubicBezTo>
                        <a:pt x="504537" y="2266915"/>
                        <a:pt x="409192" y="2027959"/>
                        <a:pt x="255673" y="1842442"/>
                      </a:cubicBezTo>
                      <a:cubicBezTo>
                        <a:pt x="95998" y="1647754"/>
                        <a:pt x="0" y="1394949"/>
                        <a:pt x="0" y="1118770"/>
                      </a:cubicBezTo>
                      <a:cubicBezTo>
                        <a:pt x="0" y="500890"/>
                        <a:pt x="480498" y="0"/>
                        <a:pt x="1073223" y="0"/>
                      </a:cubicBezTo>
                      <a:close/>
                    </a:path>
                  </a:pathLst>
                </a:custGeom>
                <a:gradFill>
                  <a:gsLst>
                    <a:gs pos="18000">
                      <a:schemeClr val="bg1"/>
                    </a:gs>
                    <a:gs pos="100000">
                      <a:srgbClr val="FFC000"/>
                    </a:gs>
                  </a:gsLst>
                  <a:path path="circle">
                    <a:fillToRect l="50000" t="50000" r="50000" b="50000"/>
                  </a:path>
                </a:gradFill>
                <a:ln w="0">
                  <a:noFill/>
                </a:ln>
                <a:effectLst>
                  <a:innerShdw blurRad="127000" dist="50800" dir="16200000">
                    <a:srgbClr val="FFC000">
                      <a:alpha val="5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60"/>
                <p:cNvSpPr/>
                <p:nvPr/>
              </p:nvSpPr>
              <p:spPr>
                <a:xfrm>
                  <a:off x="5726383" y="1999344"/>
                  <a:ext cx="1995714" cy="1076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5714" h="1076466">
                      <a:moveTo>
                        <a:pt x="996521" y="0"/>
                      </a:moveTo>
                      <a:cubicBezTo>
                        <a:pt x="1548360" y="0"/>
                        <a:pt x="1995714" y="438212"/>
                        <a:pt x="1995714" y="978775"/>
                      </a:cubicBezTo>
                      <a:cubicBezTo>
                        <a:pt x="1995714" y="1011759"/>
                        <a:pt x="1994049" y="1044361"/>
                        <a:pt x="1990374" y="1076466"/>
                      </a:cubicBezTo>
                      <a:lnTo>
                        <a:pt x="1992335" y="1032742"/>
                      </a:lnTo>
                      <a:cubicBezTo>
                        <a:pt x="1992335" y="492179"/>
                        <a:pt x="1544981" y="53967"/>
                        <a:pt x="993142" y="53967"/>
                      </a:cubicBezTo>
                      <a:cubicBezTo>
                        <a:pt x="477807" y="53967"/>
                        <a:pt x="53591" y="436121"/>
                        <a:pt x="0" y="926935"/>
                      </a:cubicBezTo>
                      <a:cubicBezTo>
                        <a:pt x="26253" y="410440"/>
                        <a:pt x="462455" y="0"/>
                        <a:pt x="99652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60"/>
                <p:cNvSpPr/>
                <p:nvPr/>
              </p:nvSpPr>
              <p:spPr>
                <a:xfrm flipH="1">
                  <a:off x="5749833" y="2299063"/>
                  <a:ext cx="665644" cy="152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644" h="1524000">
                      <a:moveTo>
                        <a:pt x="586836" y="449538"/>
                      </a:moveTo>
                      <a:lnTo>
                        <a:pt x="502646" y="467103"/>
                      </a:lnTo>
                      <a:cubicBezTo>
                        <a:pt x="474000" y="474672"/>
                        <a:pt x="446026" y="483535"/>
                        <a:pt x="418778" y="493650"/>
                      </a:cubicBezTo>
                      <a:cubicBezTo>
                        <a:pt x="498093" y="635044"/>
                        <a:pt x="542176" y="799737"/>
                        <a:pt x="542176" y="975164"/>
                      </a:cubicBezTo>
                      <a:cubicBezTo>
                        <a:pt x="542176" y="1179304"/>
                        <a:pt x="482482" y="1368908"/>
                        <a:pt x="377240" y="1524000"/>
                      </a:cubicBezTo>
                      <a:lnTo>
                        <a:pt x="408268" y="1524000"/>
                      </a:lnTo>
                      <a:cubicBezTo>
                        <a:pt x="417139" y="1506816"/>
                        <a:pt x="428865" y="1491766"/>
                        <a:pt x="441004" y="1477096"/>
                      </a:cubicBezTo>
                      <a:cubicBezTo>
                        <a:pt x="581298" y="1306038"/>
                        <a:pt x="665644" y="1083919"/>
                        <a:pt x="665644" y="841262"/>
                      </a:cubicBezTo>
                      <a:cubicBezTo>
                        <a:pt x="665644" y="701884"/>
                        <a:pt x="637816" y="569280"/>
                        <a:pt x="586836" y="449538"/>
                      </a:cubicBezTo>
                      <a:close/>
                      <a:moveTo>
                        <a:pt x="208592" y="0"/>
                      </a:moveTo>
                      <a:lnTo>
                        <a:pt x="205295" y="688"/>
                      </a:lnTo>
                      <a:cubicBezTo>
                        <a:pt x="131644" y="20146"/>
                        <a:pt x="62438" y="48169"/>
                        <a:pt x="0" y="86378"/>
                      </a:cubicBezTo>
                      <a:cubicBezTo>
                        <a:pt x="145405" y="157197"/>
                        <a:pt x="270439" y="265697"/>
                        <a:pt x="361891" y="401060"/>
                      </a:cubicBezTo>
                      <a:cubicBezTo>
                        <a:pt x="412273" y="370249"/>
                        <a:pt x="466685" y="345148"/>
                        <a:pt x="524672" y="326942"/>
                      </a:cubicBezTo>
                      <a:cubicBezTo>
                        <a:pt x="446764" y="192803"/>
                        <a:pt x="337814" y="80662"/>
                        <a:pt x="208592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alpha val="5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ln w="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60"/>
                <p:cNvSpPr/>
                <p:nvPr/>
              </p:nvSpPr>
              <p:spPr>
                <a:xfrm flipH="1">
                  <a:off x="5753493" y="2272251"/>
                  <a:ext cx="1958392" cy="2520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8392" h="2520692">
                      <a:moveTo>
                        <a:pt x="1875125" y="474972"/>
                      </a:moveTo>
                      <a:lnTo>
                        <a:pt x="1786172" y="493531"/>
                      </a:lnTo>
                      <a:cubicBezTo>
                        <a:pt x="1755905" y="501528"/>
                        <a:pt x="1726348" y="510893"/>
                        <a:pt x="1697559" y="521580"/>
                      </a:cubicBezTo>
                      <a:cubicBezTo>
                        <a:pt x="1781361" y="670974"/>
                        <a:pt x="1827938" y="844985"/>
                        <a:pt x="1827938" y="1030337"/>
                      </a:cubicBezTo>
                      <a:cubicBezTo>
                        <a:pt x="1827938" y="1286723"/>
                        <a:pt x="1738820" y="1521410"/>
                        <a:pt x="1590588" y="1702146"/>
                      </a:cubicBezTo>
                      <a:cubicBezTo>
                        <a:pt x="1448071" y="1874367"/>
                        <a:pt x="1359559" y="2096198"/>
                        <a:pt x="1352392" y="2339361"/>
                      </a:cubicBezTo>
                      <a:lnTo>
                        <a:pt x="1351151" y="2339361"/>
                      </a:lnTo>
                      <a:lnTo>
                        <a:pt x="1351151" y="2364993"/>
                      </a:lnTo>
                      <a:cubicBezTo>
                        <a:pt x="1350585" y="2369033"/>
                        <a:pt x="1350563" y="2373086"/>
                        <a:pt x="1350563" y="2377142"/>
                      </a:cubicBezTo>
                      <a:lnTo>
                        <a:pt x="1350760" y="2381218"/>
                      </a:lnTo>
                      <a:cubicBezTo>
                        <a:pt x="1340573" y="2371435"/>
                        <a:pt x="1326672" y="2365790"/>
                        <a:pt x="1311452" y="2365790"/>
                      </a:cubicBezTo>
                      <a:lnTo>
                        <a:pt x="640892" y="2365790"/>
                      </a:lnTo>
                      <a:cubicBezTo>
                        <a:pt x="628326" y="2365790"/>
                        <a:pt x="616658" y="2369638"/>
                        <a:pt x="607631" y="2377141"/>
                      </a:cubicBezTo>
                      <a:cubicBezTo>
                        <a:pt x="607753" y="2374449"/>
                        <a:pt x="607617" y="2371762"/>
                        <a:pt x="607241" y="2369081"/>
                      </a:cubicBezTo>
                      <a:lnTo>
                        <a:pt x="607241" y="2343449"/>
                      </a:lnTo>
                      <a:lnTo>
                        <a:pt x="606000" y="2343449"/>
                      </a:lnTo>
                      <a:cubicBezTo>
                        <a:pt x="598833" y="2100286"/>
                        <a:pt x="510321" y="1878455"/>
                        <a:pt x="367804" y="1706234"/>
                      </a:cubicBezTo>
                      <a:cubicBezTo>
                        <a:pt x="219572" y="1525498"/>
                        <a:pt x="130454" y="1290811"/>
                        <a:pt x="130454" y="1034425"/>
                      </a:cubicBezTo>
                      <a:cubicBezTo>
                        <a:pt x="130454" y="849073"/>
                        <a:pt x="177031" y="675062"/>
                        <a:pt x="260833" y="525668"/>
                      </a:cubicBezTo>
                      <a:cubicBezTo>
                        <a:pt x="232044" y="514981"/>
                        <a:pt x="202487" y="505616"/>
                        <a:pt x="172220" y="497619"/>
                      </a:cubicBezTo>
                      <a:lnTo>
                        <a:pt x="83267" y="479060"/>
                      </a:lnTo>
                      <a:cubicBezTo>
                        <a:pt x="29402" y="605577"/>
                        <a:pt x="0" y="745683"/>
                        <a:pt x="0" y="892947"/>
                      </a:cubicBezTo>
                      <a:cubicBezTo>
                        <a:pt x="0" y="1149333"/>
                        <a:pt x="89118" y="1384020"/>
                        <a:pt x="237350" y="1564756"/>
                      </a:cubicBezTo>
                      <a:cubicBezTo>
                        <a:pt x="379867" y="1736977"/>
                        <a:pt x="468379" y="1958808"/>
                        <a:pt x="475546" y="2201971"/>
                      </a:cubicBezTo>
                      <a:lnTo>
                        <a:pt x="476787" y="2201971"/>
                      </a:lnTo>
                      <a:lnTo>
                        <a:pt x="476787" y="2227603"/>
                      </a:lnTo>
                      <a:cubicBezTo>
                        <a:pt x="477353" y="2231643"/>
                        <a:pt x="477375" y="2235696"/>
                        <a:pt x="477375" y="2239752"/>
                      </a:cubicBezTo>
                      <a:lnTo>
                        <a:pt x="476787" y="2251902"/>
                      </a:lnTo>
                      <a:lnTo>
                        <a:pt x="476787" y="2295384"/>
                      </a:lnTo>
                      <a:cubicBezTo>
                        <a:pt x="476787" y="2395846"/>
                        <a:pt x="536621" y="2482332"/>
                        <a:pt x="622804" y="2520692"/>
                      </a:cubicBezTo>
                      <a:lnTo>
                        <a:pt x="620924" y="2514159"/>
                      </a:lnTo>
                      <a:cubicBezTo>
                        <a:pt x="627027" y="2516970"/>
                        <a:pt x="633817" y="2518190"/>
                        <a:pt x="640892" y="2518190"/>
                      </a:cubicBezTo>
                      <a:lnTo>
                        <a:pt x="1311452" y="2518190"/>
                      </a:lnTo>
                      <a:cubicBezTo>
                        <a:pt x="1320607" y="2518190"/>
                        <a:pt x="1329284" y="2516148"/>
                        <a:pt x="1336879" y="2512122"/>
                      </a:cubicBezTo>
                      <a:cubicBezTo>
                        <a:pt x="1336724" y="2513720"/>
                        <a:pt x="1336164" y="2515166"/>
                        <a:pt x="1335588" y="2516604"/>
                      </a:cubicBezTo>
                      <a:cubicBezTo>
                        <a:pt x="1421771" y="2478244"/>
                        <a:pt x="1481605" y="2391758"/>
                        <a:pt x="1481605" y="2291296"/>
                      </a:cubicBezTo>
                      <a:lnTo>
                        <a:pt x="1481605" y="2247814"/>
                      </a:lnTo>
                      <a:lnTo>
                        <a:pt x="1481017" y="2235664"/>
                      </a:lnTo>
                      <a:cubicBezTo>
                        <a:pt x="1481017" y="2231608"/>
                        <a:pt x="1481039" y="2227555"/>
                        <a:pt x="1481605" y="2223515"/>
                      </a:cubicBezTo>
                      <a:lnTo>
                        <a:pt x="1481605" y="2197883"/>
                      </a:lnTo>
                      <a:lnTo>
                        <a:pt x="1482846" y="2197883"/>
                      </a:lnTo>
                      <a:cubicBezTo>
                        <a:pt x="1490013" y="1954720"/>
                        <a:pt x="1578525" y="1732889"/>
                        <a:pt x="1721042" y="1560668"/>
                      </a:cubicBezTo>
                      <a:cubicBezTo>
                        <a:pt x="1869274" y="1379932"/>
                        <a:pt x="1958392" y="1145245"/>
                        <a:pt x="1958392" y="888859"/>
                      </a:cubicBezTo>
                      <a:cubicBezTo>
                        <a:pt x="1958392" y="741595"/>
                        <a:pt x="1928990" y="601489"/>
                        <a:pt x="1875125" y="474972"/>
                      </a:cubicBezTo>
                      <a:close/>
                      <a:moveTo>
                        <a:pt x="482911" y="4088"/>
                      </a:moveTo>
                      <a:cubicBezTo>
                        <a:pt x="346378" y="89314"/>
                        <a:pt x="231264" y="207799"/>
                        <a:pt x="148948" y="349528"/>
                      </a:cubicBezTo>
                      <a:cubicBezTo>
                        <a:pt x="210216" y="368764"/>
                        <a:pt x="267706" y="395285"/>
                        <a:pt x="320939" y="427839"/>
                      </a:cubicBezTo>
                      <a:cubicBezTo>
                        <a:pt x="417565" y="284818"/>
                        <a:pt x="549673" y="170179"/>
                        <a:pt x="703305" y="95353"/>
                      </a:cubicBezTo>
                      <a:cubicBezTo>
                        <a:pt x="637335" y="54982"/>
                        <a:pt x="564213" y="25374"/>
                        <a:pt x="486395" y="4815"/>
                      </a:cubicBezTo>
                      <a:close/>
                      <a:moveTo>
                        <a:pt x="1475481" y="0"/>
                      </a:moveTo>
                      <a:lnTo>
                        <a:pt x="1471997" y="727"/>
                      </a:lnTo>
                      <a:cubicBezTo>
                        <a:pt x="1394179" y="21286"/>
                        <a:pt x="1321057" y="50894"/>
                        <a:pt x="1255087" y="91265"/>
                      </a:cubicBezTo>
                      <a:cubicBezTo>
                        <a:pt x="1408719" y="166091"/>
                        <a:pt x="1540827" y="280730"/>
                        <a:pt x="1637453" y="423751"/>
                      </a:cubicBezTo>
                      <a:cubicBezTo>
                        <a:pt x="1690686" y="391197"/>
                        <a:pt x="1748176" y="364676"/>
                        <a:pt x="1809444" y="345440"/>
                      </a:cubicBezTo>
                      <a:cubicBezTo>
                        <a:pt x="1727128" y="203711"/>
                        <a:pt x="1612014" y="85226"/>
                        <a:pt x="1475481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alpha val="50000"/>
                      </a:schemeClr>
                    </a:gs>
                    <a:gs pos="46000">
                      <a:schemeClr val="bg1">
                        <a:alpha val="0"/>
                      </a:schemeClr>
                    </a:gs>
                  </a:gsLst>
                  <a:lin ang="5400000" scaled="0"/>
                  <a:tileRect/>
                </a:gradFill>
                <a:ln w="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1" name="Group 93"/>
                <p:cNvGrpSpPr/>
                <p:nvPr/>
              </p:nvGrpSpPr>
              <p:grpSpPr>
                <a:xfrm>
                  <a:off x="6306400" y="3329155"/>
                  <a:ext cx="801190" cy="1530990"/>
                  <a:chOff x="3906691" y="3422010"/>
                  <a:chExt cx="801190" cy="1530990"/>
                </a:xfrm>
              </p:grpSpPr>
              <p:sp>
                <p:nvSpPr>
                  <p:cNvPr id="86" name="Rounded Rectangle 10"/>
                  <p:cNvSpPr/>
                  <p:nvPr/>
                </p:nvSpPr>
                <p:spPr>
                  <a:xfrm>
                    <a:off x="4079107" y="4119133"/>
                    <a:ext cx="479891" cy="833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9891" h="833867">
                        <a:moveTo>
                          <a:pt x="214521" y="0"/>
                        </a:moveTo>
                        <a:lnTo>
                          <a:pt x="263870" y="0"/>
                        </a:lnTo>
                        <a:cubicBezTo>
                          <a:pt x="370842" y="0"/>
                          <a:pt x="460010" y="76222"/>
                          <a:pt x="479891" y="177344"/>
                        </a:cubicBezTo>
                        <a:cubicBezTo>
                          <a:pt x="430064" y="253021"/>
                          <a:pt x="399357" y="362642"/>
                          <a:pt x="399357" y="484467"/>
                        </a:cubicBezTo>
                        <a:cubicBezTo>
                          <a:pt x="399357" y="576003"/>
                          <a:pt x="416693" y="660650"/>
                          <a:pt x="446798" y="729114"/>
                        </a:cubicBezTo>
                        <a:cubicBezTo>
                          <a:pt x="411111" y="792922"/>
                          <a:pt x="342272" y="833867"/>
                          <a:pt x="263870" y="833867"/>
                        </a:cubicBezTo>
                        <a:lnTo>
                          <a:pt x="214521" y="833867"/>
                        </a:lnTo>
                        <a:cubicBezTo>
                          <a:pt x="136280" y="833867"/>
                          <a:pt x="67562" y="793090"/>
                          <a:pt x="31839" y="729479"/>
                        </a:cubicBezTo>
                        <a:cubicBezTo>
                          <a:pt x="63403" y="660269"/>
                          <a:pt x="81559" y="573809"/>
                          <a:pt x="81559" y="480133"/>
                        </a:cubicBezTo>
                        <a:cubicBezTo>
                          <a:pt x="81559" y="357513"/>
                          <a:pt x="50450" y="247257"/>
                          <a:pt x="0" y="171571"/>
                        </a:cubicBezTo>
                        <a:cubicBezTo>
                          <a:pt x="21837" y="73303"/>
                          <a:pt x="109618" y="0"/>
                          <a:pt x="214521" y="0"/>
                        </a:cubicBezTo>
                        <a:close/>
                      </a:path>
                    </a:pathLst>
                  </a:custGeom>
                  <a:noFill/>
                  <a:ln w="6350">
                    <a:gradFill flip="none" rotWithShape="1">
                      <a:gsLst>
                        <a:gs pos="2300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99167">
                          <a:srgbClr val="FFC000"/>
                        </a:gs>
                        <a:gs pos="29000">
                          <a:srgbClr val="FFC000">
                            <a:alpha val="44000"/>
                          </a:srgbClr>
                        </a:gs>
                      </a:gsLst>
                      <a:lin ang="16200000" scaled="1"/>
                      <a:tileRect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Rounded Rectangle 10"/>
                  <p:cNvSpPr/>
                  <p:nvPr/>
                </p:nvSpPr>
                <p:spPr>
                  <a:xfrm>
                    <a:off x="4204002" y="4206524"/>
                    <a:ext cx="228599" cy="666298"/>
                  </a:xfrm>
                  <a:prstGeom prst="roundRect">
                    <a:avLst>
                      <a:gd name="adj" fmla="val 50000"/>
                    </a:avLst>
                  </a:prstGeom>
                  <a:noFill/>
                  <a:ln w="9525">
                    <a:gradFill flip="none" rotWithShape="1">
                      <a:gsLst>
                        <a:gs pos="95833">
                          <a:srgbClr val="FFC000"/>
                        </a:gs>
                        <a:gs pos="1900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27000">
                          <a:srgbClr val="FFC000">
                            <a:alpha val="43000"/>
                          </a:srgbClr>
                        </a:gs>
                      </a:gsLst>
                      <a:lin ang="16200000" scaled="1"/>
                      <a:tileRect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ounded Rectangle 10"/>
                  <p:cNvSpPr/>
                  <p:nvPr/>
                </p:nvSpPr>
                <p:spPr>
                  <a:xfrm flipV="1">
                    <a:off x="3906691" y="3422010"/>
                    <a:ext cx="801190" cy="952622"/>
                  </a:xfrm>
                  <a:custGeom>
                    <a:avLst/>
                    <a:gdLst>
                      <a:gd name="connsiteX0" fmla="*/ 0 w 609600"/>
                      <a:gd name="connsiteY0" fmla="*/ 638127 h 638127"/>
                      <a:gd name="connsiteX1" fmla="*/ 152400 w 609600"/>
                      <a:gd name="connsiteY1" fmla="*/ 0 h 638127"/>
                      <a:gd name="connsiteX2" fmla="*/ 457200 w 609600"/>
                      <a:gd name="connsiteY2" fmla="*/ 0 h 638127"/>
                      <a:gd name="connsiteX3" fmla="*/ 609600 w 609600"/>
                      <a:gd name="connsiteY3" fmla="*/ 638127 h 638127"/>
                      <a:gd name="connsiteX4" fmla="*/ 0 w 609600"/>
                      <a:gd name="connsiteY4" fmla="*/ 638127 h 638127"/>
                      <a:gd name="connsiteX0" fmla="*/ 0 w 609600"/>
                      <a:gd name="connsiteY0" fmla="*/ 638127 h 638127"/>
                      <a:gd name="connsiteX1" fmla="*/ 152400 w 609600"/>
                      <a:gd name="connsiteY1" fmla="*/ 0 h 638127"/>
                      <a:gd name="connsiteX2" fmla="*/ 457200 w 609600"/>
                      <a:gd name="connsiteY2" fmla="*/ 0 h 638127"/>
                      <a:gd name="connsiteX3" fmla="*/ 609600 w 609600"/>
                      <a:gd name="connsiteY3" fmla="*/ 638127 h 638127"/>
                      <a:gd name="connsiteX4" fmla="*/ 0 w 609600"/>
                      <a:gd name="connsiteY4" fmla="*/ 638127 h 638127"/>
                      <a:gd name="connsiteX0" fmla="*/ 0 w 609600"/>
                      <a:gd name="connsiteY0" fmla="*/ 638127 h 638127"/>
                      <a:gd name="connsiteX1" fmla="*/ 152400 w 609600"/>
                      <a:gd name="connsiteY1" fmla="*/ 0 h 638127"/>
                      <a:gd name="connsiteX2" fmla="*/ 457200 w 609600"/>
                      <a:gd name="connsiteY2" fmla="*/ 0 h 638127"/>
                      <a:gd name="connsiteX3" fmla="*/ 609600 w 609600"/>
                      <a:gd name="connsiteY3" fmla="*/ 638127 h 638127"/>
                      <a:gd name="connsiteX4" fmla="*/ 0 w 609600"/>
                      <a:gd name="connsiteY4" fmla="*/ 638127 h 638127"/>
                      <a:gd name="connsiteX0" fmla="*/ 0 w 609600"/>
                      <a:gd name="connsiteY0" fmla="*/ 638127 h 641283"/>
                      <a:gd name="connsiteX1" fmla="*/ 152400 w 609600"/>
                      <a:gd name="connsiteY1" fmla="*/ 0 h 641283"/>
                      <a:gd name="connsiteX2" fmla="*/ 457200 w 609600"/>
                      <a:gd name="connsiteY2" fmla="*/ 0 h 641283"/>
                      <a:gd name="connsiteX3" fmla="*/ 609600 w 609600"/>
                      <a:gd name="connsiteY3" fmla="*/ 638127 h 641283"/>
                      <a:gd name="connsiteX4" fmla="*/ 163322 w 609600"/>
                      <a:gd name="connsiteY4" fmla="*/ 641283 h 641283"/>
                      <a:gd name="connsiteX5" fmla="*/ 0 w 609600"/>
                      <a:gd name="connsiteY5" fmla="*/ 638127 h 641283"/>
                      <a:gd name="connsiteX0" fmla="*/ 0 w 609600"/>
                      <a:gd name="connsiteY0" fmla="*/ 638127 h 641283"/>
                      <a:gd name="connsiteX1" fmla="*/ 152400 w 609600"/>
                      <a:gd name="connsiteY1" fmla="*/ 0 h 641283"/>
                      <a:gd name="connsiteX2" fmla="*/ 457200 w 609600"/>
                      <a:gd name="connsiteY2" fmla="*/ 0 h 641283"/>
                      <a:gd name="connsiteX3" fmla="*/ 609600 w 609600"/>
                      <a:gd name="connsiteY3" fmla="*/ 638127 h 641283"/>
                      <a:gd name="connsiteX4" fmla="*/ 360811 w 609600"/>
                      <a:gd name="connsiteY4" fmla="*/ 641283 h 641283"/>
                      <a:gd name="connsiteX5" fmla="*/ 163322 w 609600"/>
                      <a:gd name="connsiteY5" fmla="*/ 641283 h 641283"/>
                      <a:gd name="connsiteX6" fmla="*/ 0 w 609600"/>
                      <a:gd name="connsiteY6" fmla="*/ 638127 h 641283"/>
                      <a:gd name="connsiteX0" fmla="*/ 0 w 609600"/>
                      <a:gd name="connsiteY0" fmla="*/ 638127 h 641283"/>
                      <a:gd name="connsiteX1" fmla="*/ 152400 w 609600"/>
                      <a:gd name="connsiteY1" fmla="*/ 0 h 641283"/>
                      <a:gd name="connsiteX2" fmla="*/ 457200 w 609600"/>
                      <a:gd name="connsiteY2" fmla="*/ 0 h 641283"/>
                      <a:gd name="connsiteX3" fmla="*/ 609600 w 609600"/>
                      <a:gd name="connsiteY3" fmla="*/ 638127 h 641283"/>
                      <a:gd name="connsiteX4" fmla="*/ 512309 w 609600"/>
                      <a:gd name="connsiteY4" fmla="*/ 641283 h 641283"/>
                      <a:gd name="connsiteX5" fmla="*/ 360811 w 609600"/>
                      <a:gd name="connsiteY5" fmla="*/ 641283 h 641283"/>
                      <a:gd name="connsiteX6" fmla="*/ 163322 w 609600"/>
                      <a:gd name="connsiteY6" fmla="*/ 641283 h 641283"/>
                      <a:gd name="connsiteX7" fmla="*/ 0 w 609600"/>
                      <a:gd name="connsiteY7" fmla="*/ 638127 h 641283"/>
                      <a:gd name="connsiteX0" fmla="*/ 0 w 609600"/>
                      <a:gd name="connsiteY0" fmla="*/ 638127 h 641283"/>
                      <a:gd name="connsiteX1" fmla="*/ 152400 w 609600"/>
                      <a:gd name="connsiteY1" fmla="*/ 0 h 641283"/>
                      <a:gd name="connsiteX2" fmla="*/ 457200 w 609600"/>
                      <a:gd name="connsiteY2" fmla="*/ 0 h 641283"/>
                      <a:gd name="connsiteX3" fmla="*/ 609600 w 609600"/>
                      <a:gd name="connsiteY3" fmla="*/ 638127 h 641283"/>
                      <a:gd name="connsiteX4" fmla="*/ 512309 w 609600"/>
                      <a:gd name="connsiteY4" fmla="*/ 641283 h 641283"/>
                      <a:gd name="connsiteX5" fmla="*/ 360811 w 609600"/>
                      <a:gd name="connsiteY5" fmla="*/ 641283 h 641283"/>
                      <a:gd name="connsiteX6" fmla="*/ 263419 w 609600"/>
                      <a:gd name="connsiteY6" fmla="*/ 641283 h 641283"/>
                      <a:gd name="connsiteX7" fmla="*/ 163322 w 609600"/>
                      <a:gd name="connsiteY7" fmla="*/ 641283 h 641283"/>
                      <a:gd name="connsiteX8" fmla="*/ 0 w 609600"/>
                      <a:gd name="connsiteY8" fmla="*/ 638127 h 641283"/>
                      <a:gd name="connsiteX0" fmla="*/ 0 w 609600"/>
                      <a:gd name="connsiteY0" fmla="*/ 638127 h 765279"/>
                      <a:gd name="connsiteX1" fmla="*/ 152400 w 609600"/>
                      <a:gd name="connsiteY1" fmla="*/ 0 h 765279"/>
                      <a:gd name="connsiteX2" fmla="*/ 457200 w 609600"/>
                      <a:gd name="connsiteY2" fmla="*/ 0 h 765279"/>
                      <a:gd name="connsiteX3" fmla="*/ 609600 w 609600"/>
                      <a:gd name="connsiteY3" fmla="*/ 638127 h 765279"/>
                      <a:gd name="connsiteX4" fmla="*/ 512309 w 609600"/>
                      <a:gd name="connsiteY4" fmla="*/ 641283 h 765279"/>
                      <a:gd name="connsiteX5" fmla="*/ 360811 w 609600"/>
                      <a:gd name="connsiteY5" fmla="*/ 641283 h 765279"/>
                      <a:gd name="connsiteX6" fmla="*/ 263419 w 609600"/>
                      <a:gd name="connsiteY6" fmla="*/ 641283 h 765279"/>
                      <a:gd name="connsiteX7" fmla="*/ 163322 w 609600"/>
                      <a:gd name="connsiteY7" fmla="*/ 641283 h 765279"/>
                      <a:gd name="connsiteX8" fmla="*/ 0 w 609600"/>
                      <a:gd name="connsiteY8" fmla="*/ 638127 h 765279"/>
                      <a:gd name="connsiteX0" fmla="*/ 0 w 609600"/>
                      <a:gd name="connsiteY0" fmla="*/ 638127 h 765279"/>
                      <a:gd name="connsiteX1" fmla="*/ 152400 w 609600"/>
                      <a:gd name="connsiteY1" fmla="*/ 0 h 765279"/>
                      <a:gd name="connsiteX2" fmla="*/ 457200 w 609600"/>
                      <a:gd name="connsiteY2" fmla="*/ 0 h 765279"/>
                      <a:gd name="connsiteX3" fmla="*/ 609600 w 609600"/>
                      <a:gd name="connsiteY3" fmla="*/ 638127 h 765279"/>
                      <a:gd name="connsiteX4" fmla="*/ 512309 w 609600"/>
                      <a:gd name="connsiteY4" fmla="*/ 641283 h 765279"/>
                      <a:gd name="connsiteX5" fmla="*/ 360811 w 609600"/>
                      <a:gd name="connsiteY5" fmla="*/ 641283 h 765279"/>
                      <a:gd name="connsiteX6" fmla="*/ 285061 w 609600"/>
                      <a:gd name="connsiteY6" fmla="*/ 638577 h 765279"/>
                      <a:gd name="connsiteX7" fmla="*/ 163322 w 609600"/>
                      <a:gd name="connsiteY7" fmla="*/ 641283 h 765279"/>
                      <a:gd name="connsiteX8" fmla="*/ 0 w 609600"/>
                      <a:gd name="connsiteY8" fmla="*/ 638127 h 765279"/>
                      <a:gd name="connsiteX0" fmla="*/ 0 w 609600"/>
                      <a:gd name="connsiteY0" fmla="*/ 638127 h 765279"/>
                      <a:gd name="connsiteX1" fmla="*/ 152400 w 609600"/>
                      <a:gd name="connsiteY1" fmla="*/ 0 h 765279"/>
                      <a:gd name="connsiteX2" fmla="*/ 457200 w 609600"/>
                      <a:gd name="connsiteY2" fmla="*/ 0 h 765279"/>
                      <a:gd name="connsiteX3" fmla="*/ 609600 w 609600"/>
                      <a:gd name="connsiteY3" fmla="*/ 638127 h 765279"/>
                      <a:gd name="connsiteX4" fmla="*/ 512309 w 609600"/>
                      <a:gd name="connsiteY4" fmla="*/ 641283 h 765279"/>
                      <a:gd name="connsiteX5" fmla="*/ 360811 w 609600"/>
                      <a:gd name="connsiteY5" fmla="*/ 641283 h 765279"/>
                      <a:gd name="connsiteX6" fmla="*/ 285061 w 609600"/>
                      <a:gd name="connsiteY6" fmla="*/ 638577 h 765279"/>
                      <a:gd name="connsiteX7" fmla="*/ 163322 w 609600"/>
                      <a:gd name="connsiteY7" fmla="*/ 641283 h 765279"/>
                      <a:gd name="connsiteX8" fmla="*/ 0 w 609600"/>
                      <a:gd name="connsiteY8" fmla="*/ 638127 h 765279"/>
                      <a:gd name="connsiteX0" fmla="*/ 0 w 609600"/>
                      <a:gd name="connsiteY0" fmla="*/ 638127 h 765279"/>
                      <a:gd name="connsiteX1" fmla="*/ 152400 w 609600"/>
                      <a:gd name="connsiteY1" fmla="*/ 0 h 765279"/>
                      <a:gd name="connsiteX2" fmla="*/ 457200 w 609600"/>
                      <a:gd name="connsiteY2" fmla="*/ 0 h 765279"/>
                      <a:gd name="connsiteX3" fmla="*/ 609600 w 609600"/>
                      <a:gd name="connsiteY3" fmla="*/ 638127 h 765279"/>
                      <a:gd name="connsiteX4" fmla="*/ 512309 w 609600"/>
                      <a:gd name="connsiteY4" fmla="*/ 641283 h 765279"/>
                      <a:gd name="connsiteX5" fmla="*/ 425739 w 609600"/>
                      <a:gd name="connsiteY5" fmla="*/ 638578 h 765279"/>
                      <a:gd name="connsiteX6" fmla="*/ 360811 w 609600"/>
                      <a:gd name="connsiteY6" fmla="*/ 641283 h 765279"/>
                      <a:gd name="connsiteX7" fmla="*/ 285061 w 609600"/>
                      <a:gd name="connsiteY7" fmla="*/ 638577 h 765279"/>
                      <a:gd name="connsiteX8" fmla="*/ 163322 w 609600"/>
                      <a:gd name="connsiteY8" fmla="*/ 641283 h 765279"/>
                      <a:gd name="connsiteX9" fmla="*/ 0 w 609600"/>
                      <a:gd name="connsiteY9" fmla="*/ 638127 h 765279"/>
                      <a:gd name="connsiteX0" fmla="*/ 0 w 609600"/>
                      <a:gd name="connsiteY0" fmla="*/ 638127 h 765279"/>
                      <a:gd name="connsiteX1" fmla="*/ 152400 w 609600"/>
                      <a:gd name="connsiteY1" fmla="*/ 0 h 765279"/>
                      <a:gd name="connsiteX2" fmla="*/ 457200 w 609600"/>
                      <a:gd name="connsiteY2" fmla="*/ 0 h 765279"/>
                      <a:gd name="connsiteX3" fmla="*/ 609600 w 609600"/>
                      <a:gd name="connsiteY3" fmla="*/ 638127 h 765279"/>
                      <a:gd name="connsiteX4" fmla="*/ 512309 w 609600"/>
                      <a:gd name="connsiteY4" fmla="*/ 641283 h 765279"/>
                      <a:gd name="connsiteX5" fmla="*/ 425739 w 609600"/>
                      <a:gd name="connsiteY5" fmla="*/ 638578 h 765279"/>
                      <a:gd name="connsiteX6" fmla="*/ 285061 w 609600"/>
                      <a:gd name="connsiteY6" fmla="*/ 638577 h 765279"/>
                      <a:gd name="connsiteX7" fmla="*/ 163322 w 609600"/>
                      <a:gd name="connsiteY7" fmla="*/ 641283 h 765279"/>
                      <a:gd name="connsiteX8" fmla="*/ 0 w 609600"/>
                      <a:gd name="connsiteY8" fmla="*/ 638127 h 765279"/>
                      <a:gd name="connsiteX0" fmla="*/ 0 w 609600"/>
                      <a:gd name="connsiteY0" fmla="*/ 638127 h 766028"/>
                      <a:gd name="connsiteX1" fmla="*/ 152400 w 609600"/>
                      <a:gd name="connsiteY1" fmla="*/ 0 h 766028"/>
                      <a:gd name="connsiteX2" fmla="*/ 457200 w 609600"/>
                      <a:gd name="connsiteY2" fmla="*/ 0 h 766028"/>
                      <a:gd name="connsiteX3" fmla="*/ 609600 w 609600"/>
                      <a:gd name="connsiteY3" fmla="*/ 638127 h 766028"/>
                      <a:gd name="connsiteX4" fmla="*/ 512309 w 609600"/>
                      <a:gd name="connsiteY4" fmla="*/ 641283 h 766028"/>
                      <a:gd name="connsiteX5" fmla="*/ 425739 w 609600"/>
                      <a:gd name="connsiteY5" fmla="*/ 638578 h 766028"/>
                      <a:gd name="connsiteX6" fmla="*/ 285061 w 609600"/>
                      <a:gd name="connsiteY6" fmla="*/ 638577 h 766028"/>
                      <a:gd name="connsiteX7" fmla="*/ 163322 w 609600"/>
                      <a:gd name="connsiteY7" fmla="*/ 641283 h 766028"/>
                      <a:gd name="connsiteX8" fmla="*/ 0 w 609600"/>
                      <a:gd name="connsiteY8" fmla="*/ 638127 h 766028"/>
                      <a:gd name="connsiteX0" fmla="*/ 0 w 609600"/>
                      <a:gd name="connsiteY0" fmla="*/ 638127 h 766028"/>
                      <a:gd name="connsiteX1" fmla="*/ 152400 w 609600"/>
                      <a:gd name="connsiteY1" fmla="*/ 0 h 766028"/>
                      <a:gd name="connsiteX2" fmla="*/ 457200 w 609600"/>
                      <a:gd name="connsiteY2" fmla="*/ 0 h 766028"/>
                      <a:gd name="connsiteX3" fmla="*/ 609600 w 609600"/>
                      <a:gd name="connsiteY3" fmla="*/ 638127 h 766028"/>
                      <a:gd name="connsiteX4" fmla="*/ 550183 w 609600"/>
                      <a:gd name="connsiteY4" fmla="*/ 630462 h 766028"/>
                      <a:gd name="connsiteX5" fmla="*/ 425739 w 609600"/>
                      <a:gd name="connsiteY5" fmla="*/ 638578 h 766028"/>
                      <a:gd name="connsiteX6" fmla="*/ 285061 w 609600"/>
                      <a:gd name="connsiteY6" fmla="*/ 638577 h 766028"/>
                      <a:gd name="connsiteX7" fmla="*/ 163322 w 609600"/>
                      <a:gd name="connsiteY7" fmla="*/ 641283 h 766028"/>
                      <a:gd name="connsiteX8" fmla="*/ 0 w 609600"/>
                      <a:gd name="connsiteY8" fmla="*/ 638127 h 766028"/>
                      <a:gd name="connsiteX0" fmla="*/ 0 w 609600"/>
                      <a:gd name="connsiteY0" fmla="*/ 638127 h 766028"/>
                      <a:gd name="connsiteX1" fmla="*/ 152400 w 609600"/>
                      <a:gd name="connsiteY1" fmla="*/ 0 h 766028"/>
                      <a:gd name="connsiteX2" fmla="*/ 457200 w 609600"/>
                      <a:gd name="connsiteY2" fmla="*/ 0 h 766028"/>
                      <a:gd name="connsiteX3" fmla="*/ 609600 w 609600"/>
                      <a:gd name="connsiteY3" fmla="*/ 638127 h 766028"/>
                      <a:gd name="connsiteX4" fmla="*/ 550183 w 609600"/>
                      <a:gd name="connsiteY4" fmla="*/ 630462 h 766028"/>
                      <a:gd name="connsiteX5" fmla="*/ 498782 w 609600"/>
                      <a:gd name="connsiteY5" fmla="*/ 765728 h 766028"/>
                      <a:gd name="connsiteX6" fmla="*/ 425739 w 609600"/>
                      <a:gd name="connsiteY6" fmla="*/ 638578 h 766028"/>
                      <a:gd name="connsiteX7" fmla="*/ 285061 w 609600"/>
                      <a:gd name="connsiteY7" fmla="*/ 638577 h 766028"/>
                      <a:gd name="connsiteX8" fmla="*/ 163322 w 609600"/>
                      <a:gd name="connsiteY8" fmla="*/ 641283 h 766028"/>
                      <a:gd name="connsiteX9" fmla="*/ 0 w 609600"/>
                      <a:gd name="connsiteY9" fmla="*/ 638127 h 766028"/>
                      <a:gd name="connsiteX0" fmla="*/ 0 w 609600"/>
                      <a:gd name="connsiteY0" fmla="*/ 638127 h 766028"/>
                      <a:gd name="connsiteX1" fmla="*/ 152400 w 609600"/>
                      <a:gd name="connsiteY1" fmla="*/ 0 h 766028"/>
                      <a:gd name="connsiteX2" fmla="*/ 457200 w 609600"/>
                      <a:gd name="connsiteY2" fmla="*/ 0 h 766028"/>
                      <a:gd name="connsiteX3" fmla="*/ 609600 w 609600"/>
                      <a:gd name="connsiteY3" fmla="*/ 638127 h 766028"/>
                      <a:gd name="connsiteX4" fmla="*/ 498782 w 609600"/>
                      <a:gd name="connsiteY4" fmla="*/ 765728 h 766028"/>
                      <a:gd name="connsiteX5" fmla="*/ 425739 w 609600"/>
                      <a:gd name="connsiteY5" fmla="*/ 638578 h 766028"/>
                      <a:gd name="connsiteX6" fmla="*/ 285061 w 609600"/>
                      <a:gd name="connsiteY6" fmla="*/ 638577 h 766028"/>
                      <a:gd name="connsiteX7" fmla="*/ 163322 w 609600"/>
                      <a:gd name="connsiteY7" fmla="*/ 641283 h 766028"/>
                      <a:gd name="connsiteX8" fmla="*/ 0 w 609600"/>
                      <a:gd name="connsiteY8" fmla="*/ 638127 h 766028"/>
                      <a:gd name="connsiteX0" fmla="*/ 0 w 609600"/>
                      <a:gd name="connsiteY0" fmla="*/ 638127 h 766028"/>
                      <a:gd name="connsiteX1" fmla="*/ 152400 w 609600"/>
                      <a:gd name="connsiteY1" fmla="*/ 0 h 766028"/>
                      <a:gd name="connsiteX2" fmla="*/ 457200 w 609600"/>
                      <a:gd name="connsiteY2" fmla="*/ 0 h 766028"/>
                      <a:gd name="connsiteX3" fmla="*/ 609600 w 609600"/>
                      <a:gd name="connsiteY3" fmla="*/ 638127 h 766028"/>
                      <a:gd name="connsiteX4" fmla="*/ 425739 w 609600"/>
                      <a:gd name="connsiteY4" fmla="*/ 638578 h 766028"/>
                      <a:gd name="connsiteX5" fmla="*/ 285061 w 609600"/>
                      <a:gd name="connsiteY5" fmla="*/ 638577 h 766028"/>
                      <a:gd name="connsiteX6" fmla="*/ 163322 w 609600"/>
                      <a:gd name="connsiteY6" fmla="*/ 641283 h 766028"/>
                      <a:gd name="connsiteX7" fmla="*/ 0 w 609600"/>
                      <a:gd name="connsiteY7" fmla="*/ 638127 h 766028"/>
                      <a:gd name="connsiteX0" fmla="*/ 0 w 609600"/>
                      <a:gd name="connsiteY0" fmla="*/ 638127 h 771890"/>
                      <a:gd name="connsiteX1" fmla="*/ 152400 w 609600"/>
                      <a:gd name="connsiteY1" fmla="*/ 0 h 771890"/>
                      <a:gd name="connsiteX2" fmla="*/ 457200 w 609600"/>
                      <a:gd name="connsiteY2" fmla="*/ 0 h 771890"/>
                      <a:gd name="connsiteX3" fmla="*/ 609600 w 609600"/>
                      <a:gd name="connsiteY3" fmla="*/ 638127 h 771890"/>
                      <a:gd name="connsiteX4" fmla="*/ 425739 w 609600"/>
                      <a:gd name="connsiteY4" fmla="*/ 638578 h 771890"/>
                      <a:gd name="connsiteX5" fmla="*/ 285061 w 609600"/>
                      <a:gd name="connsiteY5" fmla="*/ 638577 h 771890"/>
                      <a:gd name="connsiteX6" fmla="*/ 163322 w 609600"/>
                      <a:gd name="connsiteY6" fmla="*/ 641283 h 771890"/>
                      <a:gd name="connsiteX7" fmla="*/ 0 w 609600"/>
                      <a:gd name="connsiteY7" fmla="*/ 638127 h 771890"/>
                      <a:gd name="connsiteX0" fmla="*/ 0 w 609600"/>
                      <a:gd name="connsiteY0" fmla="*/ 638127 h 771890"/>
                      <a:gd name="connsiteX1" fmla="*/ 152400 w 609600"/>
                      <a:gd name="connsiteY1" fmla="*/ 0 h 771890"/>
                      <a:gd name="connsiteX2" fmla="*/ 457200 w 609600"/>
                      <a:gd name="connsiteY2" fmla="*/ 0 h 771890"/>
                      <a:gd name="connsiteX3" fmla="*/ 609600 w 609600"/>
                      <a:gd name="connsiteY3" fmla="*/ 638127 h 771890"/>
                      <a:gd name="connsiteX4" fmla="*/ 425739 w 609600"/>
                      <a:gd name="connsiteY4" fmla="*/ 638578 h 771890"/>
                      <a:gd name="connsiteX5" fmla="*/ 285061 w 609600"/>
                      <a:gd name="connsiteY5" fmla="*/ 638577 h 771890"/>
                      <a:gd name="connsiteX6" fmla="*/ 147090 w 609600"/>
                      <a:gd name="connsiteY6" fmla="*/ 649399 h 771890"/>
                      <a:gd name="connsiteX7" fmla="*/ 0 w 609600"/>
                      <a:gd name="connsiteY7" fmla="*/ 638127 h 771890"/>
                      <a:gd name="connsiteX0" fmla="*/ 0 w 609600"/>
                      <a:gd name="connsiteY0" fmla="*/ 638127 h 771890"/>
                      <a:gd name="connsiteX1" fmla="*/ 152400 w 609600"/>
                      <a:gd name="connsiteY1" fmla="*/ 0 h 771890"/>
                      <a:gd name="connsiteX2" fmla="*/ 457200 w 609600"/>
                      <a:gd name="connsiteY2" fmla="*/ 0 h 771890"/>
                      <a:gd name="connsiteX3" fmla="*/ 609600 w 609600"/>
                      <a:gd name="connsiteY3" fmla="*/ 638127 h 771890"/>
                      <a:gd name="connsiteX4" fmla="*/ 425739 w 609600"/>
                      <a:gd name="connsiteY4" fmla="*/ 638578 h 771890"/>
                      <a:gd name="connsiteX5" fmla="*/ 293177 w 609600"/>
                      <a:gd name="connsiteY5" fmla="*/ 635872 h 771890"/>
                      <a:gd name="connsiteX6" fmla="*/ 147090 w 609600"/>
                      <a:gd name="connsiteY6" fmla="*/ 649399 h 771890"/>
                      <a:gd name="connsiteX7" fmla="*/ 0 w 609600"/>
                      <a:gd name="connsiteY7" fmla="*/ 638127 h 771890"/>
                      <a:gd name="connsiteX0" fmla="*/ 0 w 609600"/>
                      <a:gd name="connsiteY0" fmla="*/ 638127 h 771345"/>
                      <a:gd name="connsiteX1" fmla="*/ 152400 w 609600"/>
                      <a:gd name="connsiteY1" fmla="*/ 0 h 771345"/>
                      <a:gd name="connsiteX2" fmla="*/ 457200 w 609600"/>
                      <a:gd name="connsiteY2" fmla="*/ 0 h 771345"/>
                      <a:gd name="connsiteX3" fmla="*/ 609600 w 609600"/>
                      <a:gd name="connsiteY3" fmla="*/ 638127 h 771345"/>
                      <a:gd name="connsiteX4" fmla="*/ 450087 w 609600"/>
                      <a:gd name="connsiteY4" fmla="*/ 627756 h 771345"/>
                      <a:gd name="connsiteX5" fmla="*/ 293177 w 609600"/>
                      <a:gd name="connsiteY5" fmla="*/ 635872 h 771345"/>
                      <a:gd name="connsiteX6" fmla="*/ 147090 w 609600"/>
                      <a:gd name="connsiteY6" fmla="*/ 649399 h 771345"/>
                      <a:gd name="connsiteX7" fmla="*/ 0 w 609600"/>
                      <a:gd name="connsiteY7" fmla="*/ 638127 h 771345"/>
                      <a:gd name="connsiteX0" fmla="*/ 0 w 609600"/>
                      <a:gd name="connsiteY0" fmla="*/ 638127 h 771345"/>
                      <a:gd name="connsiteX1" fmla="*/ 152400 w 609600"/>
                      <a:gd name="connsiteY1" fmla="*/ 0 h 771345"/>
                      <a:gd name="connsiteX2" fmla="*/ 457200 w 609600"/>
                      <a:gd name="connsiteY2" fmla="*/ 0 h 771345"/>
                      <a:gd name="connsiteX3" fmla="*/ 609600 w 609600"/>
                      <a:gd name="connsiteY3" fmla="*/ 638127 h 771345"/>
                      <a:gd name="connsiteX4" fmla="*/ 450087 w 609600"/>
                      <a:gd name="connsiteY4" fmla="*/ 627756 h 771345"/>
                      <a:gd name="connsiteX5" fmla="*/ 293177 w 609600"/>
                      <a:gd name="connsiteY5" fmla="*/ 635872 h 771345"/>
                      <a:gd name="connsiteX6" fmla="*/ 147090 w 609600"/>
                      <a:gd name="connsiteY6" fmla="*/ 649399 h 771345"/>
                      <a:gd name="connsiteX7" fmla="*/ 0 w 609600"/>
                      <a:gd name="connsiteY7" fmla="*/ 638127 h 771345"/>
                      <a:gd name="connsiteX0" fmla="*/ 0 w 609600"/>
                      <a:gd name="connsiteY0" fmla="*/ 638127 h 771345"/>
                      <a:gd name="connsiteX1" fmla="*/ 152400 w 609600"/>
                      <a:gd name="connsiteY1" fmla="*/ 0 h 771345"/>
                      <a:gd name="connsiteX2" fmla="*/ 457200 w 609600"/>
                      <a:gd name="connsiteY2" fmla="*/ 0 h 771345"/>
                      <a:gd name="connsiteX3" fmla="*/ 609600 w 609600"/>
                      <a:gd name="connsiteY3" fmla="*/ 638127 h 771345"/>
                      <a:gd name="connsiteX4" fmla="*/ 450087 w 609600"/>
                      <a:gd name="connsiteY4" fmla="*/ 627756 h 771345"/>
                      <a:gd name="connsiteX5" fmla="*/ 293177 w 609600"/>
                      <a:gd name="connsiteY5" fmla="*/ 635872 h 771345"/>
                      <a:gd name="connsiteX6" fmla="*/ 147090 w 609600"/>
                      <a:gd name="connsiteY6" fmla="*/ 649399 h 771345"/>
                      <a:gd name="connsiteX7" fmla="*/ 0 w 609600"/>
                      <a:gd name="connsiteY7" fmla="*/ 638127 h 771345"/>
                      <a:gd name="connsiteX0" fmla="*/ 0 w 609600"/>
                      <a:gd name="connsiteY0" fmla="*/ 638127 h 769366"/>
                      <a:gd name="connsiteX1" fmla="*/ 152400 w 609600"/>
                      <a:gd name="connsiteY1" fmla="*/ 0 h 769366"/>
                      <a:gd name="connsiteX2" fmla="*/ 457200 w 609600"/>
                      <a:gd name="connsiteY2" fmla="*/ 0 h 769366"/>
                      <a:gd name="connsiteX3" fmla="*/ 609600 w 609600"/>
                      <a:gd name="connsiteY3" fmla="*/ 638127 h 769366"/>
                      <a:gd name="connsiteX4" fmla="*/ 450087 w 609600"/>
                      <a:gd name="connsiteY4" fmla="*/ 627756 h 769366"/>
                      <a:gd name="connsiteX5" fmla="*/ 293177 w 609600"/>
                      <a:gd name="connsiteY5" fmla="*/ 635872 h 769366"/>
                      <a:gd name="connsiteX6" fmla="*/ 0 w 609600"/>
                      <a:gd name="connsiteY6" fmla="*/ 638127 h 769366"/>
                      <a:gd name="connsiteX0" fmla="*/ 0 w 609600"/>
                      <a:gd name="connsiteY0" fmla="*/ 638127 h 685029"/>
                      <a:gd name="connsiteX1" fmla="*/ 152400 w 609600"/>
                      <a:gd name="connsiteY1" fmla="*/ 0 h 685029"/>
                      <a:gd name="connsiteX2" fmla="*/ 457200 w 609600"/>
                      <a:gd name="connsiteY2" fmla="*/ 0 h 685029"/>
                      <a:gd name="connsiteX3" fmla="*/ 609600 w 609600"/>
                      <a:gd name="connsiteY3" fmla="*/ 638127 h 685029"/>
                      <a:gd name="connsiteX4" fmla="*/ 293177 w 609600"/>
                      <a:gd name="connsiteY4" fmla="*/ 635872 h 685029"/>
                      <a:gd name="connsiteX5" fmla="*/ 0 w 609600"/>
                      <a:gd name="connsiteY5" fmla="*/ 638127 h 685029"/>
                      <a:gd name="connsiteX0" fmla="*/ 0 w 705395"/>
                      <a:gd name="connsiteY0" fmla="*/ 629844 h 684651"/>
                      <a:gd name="connsiteX1" fmla="*/ 248195 w 705395"/>
                      <a:gd name="connsiteY1" fmla="*/ 0 h 684651"/>
                      <a:gd name="connsiteX2" fmla="*/ 552995 w 705395"/>
                      <a:gd name="connsiteY2" fmla="*/ 0 h 684651"/>
                      <a:gd name="connsiteX3" fmla="*/ 705395 w 705395"/>
                      <a:gd name="connsiteY3" fmla="*/ 638127 h 684651"/>
                      <a:gd name="connsiteX4" fmla="*/ 388972 w 705395"/>
                      <a:gd name="connsiteY4" fmla="*/ 635872 h 684651"/>
                      <a:gd name="connsiteX5" fmla="*/ 0 w 705395"/>
                      <a:gd name="connsiteY5" fmla="*/ 629844 h 684651"/>
                      <a:gd name="connsiteX0" fmla="*/ 0 w 801190"/>
                      <a:gd name="connsiteY0" fmla="*/ 629844 h 678970"/>
                      <a:gd name="connsiteX1" fmla="*/ 248195 w 801190"/>
                      <a:gd name="connsiteY1" fmla="*/ 0 h 678970"/>
                      <a:gd name="connsiteX2" fmla="*/ 552995 w 801190"/>
                      <a:gd name="connsiteY2" fmla="*/ 0 h 678970"/>
                      <a:gd name="connsiteX3" fmla="*/ 801190 w 801190"/>
                      <a:gd name="connsiteY3" fmla="*/ 629844 h 678970"/>
                      <a:gd name="connsiteX4" fmla="*/ 388972 w 801190"/>
                      <a:gd name="connsiteY4" fmla="*/ 635872 h 678970"/>
                      <a:gd name="connsiteX5" fmla="*/ 0 w 801190"/>
                      <a:gd name="connsiteY5" fmla="*/ 629844 h 678970"/>
                      <a:gd name="connsiteX0" fmla="*/ 0 w 802992"/>
                      <a:gd name="connsiteY0" fmla="*/ 629844 h 694685"/>
                      <a:gd name="connsiteX1" fmla="*/ 248195 w 802992"/>
                      <a:gd name="connsiteY1" fmla="*/ 0 h 694685"/>
                      <a:gd name="connsiteX2" fmla="*/ 552995 w 802992"/>
                      <a:gd name="connsiteY2" fmla="*/ 0 h 694685"/>
                      <a:gd name="connsiteX3" fmla="*/ 801190 w 802992"/>
                      <a:gd name="connsiteY3" fmla="*/ 629844 h 694685"/>
                      <a:gd name="connsiteX4" fmla="*/ 650852 w 802992"/>
                      <a:gd name="connsiteY4" fmla="*/ 675061 h 694685"/>
                      <a:gd name="connsiteX5" fmla="*/ 388972 w 802992"/>
                      <a:gd name="connsiteY5" fmla="*/ 635872 h 694685"/>
                      <a:gd name="connsiteX6" fmla="*/ 0 w 802992"/>
                      <a:gd name="connsiteY6" fmla="*/ 629844 h 694685"/>
                      <a:gd name="connsiteX0" fmla="*/ 2623 w 805615"/>
                      <a:gd name="connsiteY0" fmla="*/ 629844 h 695725"/>
                      <a:gd name="connsiteX1" fmla="*/ 250818 w 805615"/>
                      <a:gd name="connsiteY1" fmla="*/ 0 h 695725"/>
                      <a:gd name="connsiteX2" fmla="*/ 555618 w 805615"/>
                      <a:gd name="connsiteY2" fmla="*/ 0 h 695725"/>
                      <a:gd name="connsiteX3" fmla="*/ 803813 w 805615"/>
                      <a:gd name="connsiteY3" fmla="*/ 629844 h 695725"/>
                      <a:gd name="connsiteX4" fmla="*/ 653475 w 805615"/>
                      <a:gd name="connsiteY4" fmla="*/ 675061 h 695725"/>
                      <a:gd name="connsiteX5" fmla="*/ 391595 w 805615"/>
                      <a:gd name="connsiteY5" fmla="*/ 635872 h 695725"/>
                      <a:gd name="connsiteX6" fmla="*/ 136767 w 805615"/>
                      <a:gd name="connsiteY6" fmla="*/ 677131 h 695725"/>
                      <a:gd name="connsiteX7" fmla="*/ 2623 w 805615"/>
                      <a:gd name="connsiteY7" fmla="*/ 629844 h 695725"/>
                      <a:gd name="connsiteX0" fmla="*/ 2623 w 806616"/>
                      <a:gd name="connsiteY0" fmla="*/ 629844 h 695725"/>
                      <a:gd name="connsiteX1" fmla="*/ 250818 w 806616"/>
                      <a:gd name="connsiteY1" fmla="*/ 0 h 695725"/>
                      <a:gd name="connsiteX2" fmla="*/ 555618 w 806616"/>
                      <a:gd name="connsiteY2" fmla="*/ 0 h 695725"/>
                      <a:gd name="connsiteX3" fmla="*/ 803813 w 806616"/>
                      <a:gd name="connsiteY3" fmla="*/ 629844 h 695725"/>
                      <a:gd name="connsiteX4" fmla="*/ 653475 w 806616"/>
                      <a:gd name="connsiteY4" fmla="*/ 675061 h 695725"/>
                      <a:gd name="connsiteX5" fmla="*/ 136767 w 806616"/>
                      <a:gd name="connsiteY5" fmla="*/ 677131 h 695725"/>
                      <a:gd name="connsiteX6" fmla="*/ 2623 w 806616"/>
                      <a:gd name="connsiteY6" fmla="*/ 629844 h 695725"/>
                      <a:gd name="connsiteX0" fmla="*/ 0 w 803993"/>
                      <a:gd name="connsiteY0" fmla="*/ 629844 h 692413"/>
                      <a:gd name="connsiteX1" fmla="*/ 248195 w 803993"/>
                      <a:gd name="connsiteY1" fmla="*/ 0 h 692413"/>
                      <a:gd name="connsiteX2" fmla="*/ 552995 w 803993"/>
                      <a:gd name="connsiteY2" fmla="*/ 0 h 692413"/>
                      <a:gd name="connsiteX3" fmla="*/ 801190 w 803993"/>
                      <a:gd name="connsiteY3" fmla="*/ 629844 h 692413"/>
                      <a:gd name="connsiteX4" fmla="*/ 650852 w 803993"/>
                      <a:gd name="connsiteY4" fmla="*/ 675061 h 692413"/>
                      <a:gd name="connsiteX5" fmla="*/ 134144 w 803993"/>
                      <a:gd name="connsiteY5" fmla="*/ 677131 h 692413"/>
                      <a:gd name="connsiteX6" fmla="*/ 0 w 803993"/>
                      <a:gd name="connsiteY6" fmla="*/ 629844 h 692413"/>
                      <a:gd name="connsiteX0" fmla="*/ 0 w 803993"/>
                      <a:gd name="connsiteY0" fmla="*/ 629844 h 692413"/>
                      <a:gd name="connsiteX1" fmla="*/ 248195 w 803993"/>
                      <a:gd name="connsiteY1" fmla="*/ 0 h 692413"/>
                      <a:gd name="connsiteX2" fmla="*/ 552995 w 803993"/>
                      <a:gd name="connsiteY2" fmla="*/ 0 h 692413"/>
                      <a:gd name="connsiteX3" fmla="*/ 801190 w 803993"/>
                      <a:gd name="connsiteY3" fmla="*/ 629844 h 692413"/>
                      <a:gd name="connsiteX4" fmla="*/ 650852 w 803993"/>
                      <a:gd name="connsiteY4" fmla="*/ 675061 h 692413"/>
                      <a:gd name="connsiteX5" fmla="*/ 166075 w 803993"/>
                      <a:gd name="connsiteY5" fmla="*/ 658496 h 692413"/>
                      <a:gd name="connsiteX6" fmla="*/ 0 w 803993"/>
                      <a:gd name="connsiteY6" fmla="*/ 629844 h 692413"/>
                      <a:gd name="connsiteX0" fmla="*/ 0 w 803993"/>
                      <a:gd name="connsiteY0" fmla="*/ 629844 h 692413"/>
                      <a:gd name="connsiteX1" fmla="*/ 248195 w 803993"/>
                      <a:gd name="connsiteY1" fmla="*/ 0 h 692413"/>
                      <a:gd name="connsiteX2" fmla="*/ 552995 w 803993"/>
                      <a:gd name="connsiteY2" fmla="*/ 0 h 692413"/>
                      <a:gd name="connsiteX3" fmla="*/ 801190 w 803993"/>
                      <a:gd name="connsiteY3" fmla="*/ 629844 h 692413"/>
                      <a:gd name="connsiteX4" fmla="*/ 650852 w 803993"/>
                      <a:gd name="connsiteY4" fmla="*/ 675061 h 692413"/>
                      <a:gd name="connsiteX5" fmla="*/ 166075 w 803993"/>
                      <a:gd name="connsiteY5" fmla="*/ 658496 h 692413"/>
                      <a:gd name="connsiteX6" fmla="*/ 0 w 803993"/>
                      <a:gd name="connsiteY6" fmla="*/ 629844 h 692413"/>
                      <a:gd name="connsiteX0" fmla="*/ 0 w 803993"/>
                      <a:gd name="connsiteY0" fmla="*/ 629844 h 692413"/>
                      <a:gd name="connsiteX1" fmla="*/ 248195 w 803993"/>
                      <a:gd name="connsiteY1" fmla="*/ 0 h 692413"/>
                      <a:gd name="connsiteX2" fmla="*/ 552995 w 803993"/>
                      <a:gd name="connsiteY2" fmla="*/ 0 h 692413"/>
                      <a:gd name="connsiteX3" fmla="*/ 801190 w 803993"/>
                      <a:gd name="connsiteY3" fmla="*/ 629844 h 692413"/>
                      <a:gd name="connsiteX4" fmla="*/ 650852 w 803993"/>
                      <a:gd name="connsiteY4" fmla="*/ 675061 h 692413"/>
                      <a:gd name="connsiteX5" fmla="*/ 166075 w 803993"/>
                      <a:gd name="connsiteY5" fmla="*/ 658496 h 692413"/>
                      <a:gd name="connsiteX6" fmla="*/ 0 w 803993"/>
                      <a:gd name="connsiteY6" fmla="*/ 629844 h 692413"/>
                      <a:gd name="connsiteX0" fmla="*/ 0 w 802535"/>
                      <a:gd name="connsiteY0" fmla="*/ 629844 h 677106"/>
                      <a:gd name="connsiteX1" fmla="*/ 248195 w 802535"/>
                      <a:gd name="connsiteY1" fmla="*/ 0 h 677106"/>
                      <a:gd name="connsiteX2" fmla="*/ 552995 w 802535"/>
                      <a:gd name="connsiteY2" fmla="*/ 0 h 677106"/>
                      <a:gd name="connsiteX3" fmla="*/ 801190 w 802535"/>
                      <a:gd name="connsiteY3" fmla="*/ 629844 h 677106"/>
                      <a:gd name="connsiteX4" fmla="*/ 650852 w 802535"/>
                      <a:gd name="connsiteY4" fmla="*/ 675061 h 677106"/>
                      <a:gd name="connsiteX5" fmla="*/ 166075 w 802535"/>
                      <a:gd name="connsiteY5" fmla="*/ 658496 h 677106"/>
                      <a:gd name="connsiteX6" fmla="*/ 0 w 802535"/>
                      <a:gd name="connsiteY6" fmla="*/ 629844 h 677106"/>
                      <a:gd name="connsiteX0" fmla="*/ 0 w 801190"/>
                      <a:gd name="connsiteY0" fmla="*/ 629844 h 677106"/>
                      <a:gd name="connsiteX1" fmla="*/ 248195 w 801190"/>
                      <a:gd name="connsiteY1" fmla="*/ 0 h 677106"/>
                      <a:gd name="connsiteX2" fmla="*/ 552995 w 801190"/>
                      <a:gd name="connsiteY2" fmla="*/ 0 h 677106"/>
                      <a:gd name="connsiteX3" fmla="*/ 801190 w 801190"/>
                      <a:gd name="connsiteY3" fmla="*/ 629844 h 677106"/>
                      <a:gd name="connsiteX4" fmla="*/ 650852 w 801190"/>
                      <a:gd name="connsiteY4" fmla="*/ 675061 h 677106"/>
                      <a:gd name="connsiteX5" fmla="*/ 166075 w 801190"/>
                      <a:gd name="connsiteY5" fmla="*/ 658496 h 677106"/>
                      <a:gd name="connsiteX6" fmla="*/ 0 w 801190"/>
                      <a:gd name="connsiteY6" fmla="*/ 629844 h 677106"/>
                      <a:gd name="connsiteX0" fmla="*/ 0 w 801190"/>
                      <a:gd name="connsiteY0" fmla="*/ 629844 h 677106"/>
                      <a:gd name="connsiteX1" fmla="*/ 248195 w 801190"/>
                      <a:gd name="connsiteY1" fmla="*/ 0 h 677106"/>
                      <a:gd name="connsiteX2" fmla="*/ 552995 w 801190"/>
                      <a:gd name="connsiteY2" fmla="*/ 0 h 677106"/>
                      <a:gd name="connsiteX3" fmla="*/ 801190 w 801190"/>
                      <a:gd name="connsiteY3" fmla="*/ 629844 h 677106"/>
                      <a:gd name="connsiteX4" fmla="*/ 650852 w 801190"/>
                      <a:gd name="connsiteY4" fmla="*/ 675061 h 677106"/>
                      <a:gd name="connsiteX5" fmla="*/ 166075 w 801190"/>
                      <a:gd name="connsiteY5" fmla="*/ 658496 h 677106"/>
                      <a:gd name="connsiteX6" fmla="*/ 0 w 801190"/>
                      <a:gd name="connsiteY6" fmla="*/ 629844 h 677106"/>
                      <a:gd name="connsiteX0" fmla="*/ 0 w 801190"/>
                      <a:gd name="connsiteY0" fmla="*/ 629844 h 677106"/>
                      <a:gd name="connsiteX1" fmla="*/ 248195 w 801190"/>
                      <a:gd name="connsiteY1" fmla="*/ 0 h 677106"/>
                      <a:gd name="connsiteX2" fmla="*/ 552995 w 801190"/>
                      <a:gd name="connsiteY2" fmla="*/ 0 h 677106"/>
                      <a:gd name="connsiteX3" fmla="*/ 801190 w 801190"/>
                      <a:gd name="connsiteY3" fmla="*/ 629844 h 677106"/>
                      <a:gd name="connsiteX4" fmla="*/ 650852 w 801190"/>
                      <a:gd name="connsiteY4" fmla="*/ 675061 h 677106"/>
                      <a:gd name="connsiteX5" fmla="*/ 166075 w 801190"/>
                      <a:gd name="connsiteY5" fmla="*/ 658496 h 677106"/>
                      <a:gd name="connsiteX6" fmla="*/ 0 w 801190"/>
                      <a:gd name="connsiteY6" fmla="*/ 629844 h 677106"/>
                      <a:gd name="connsiteX0" fmla="*/ 0 w 801190"/>
                      <a:gd name="connsiteY0" fmla="*/ 629844 h 677828"/>
                      <a:gd name="connsiteX1" fmla="*/ 248195 w 801190"/>
                      <a:gd name="connsiteY1" fmla="*/ 0 h 677828"/>
                      <a:gd name="connsiteX2" fmla="*/ 552995 w 801190"/>
                      <a:gd name="connsiteY2" fmla="*/ 0 h 677828"/>
                      <a:gd name="connsiteX3" fmla="*/ 801190 w 801190"/>
                      <a:gd name="connsiteY3" fmla="*/ 629844 h 677828"/>
                      <a:gd name="connsiteX4" fmla="*/ 650852 w 801190"/>
                      <a:gd name="connsiteY4" fmla="*/ 675061 h 677828"/>
                      <a:gd name="connsiteX5" fmla="*/ 174784 w 801190"/>
                      <a:gd name="connsiteY5" fmla="*/ 664708 h 677828"/>
                      <a:gd name="connsiteX6" fmla="*/ 0 w 801190"/>
                      <a:gd name="connsiteY6" fmla="*/ 629844 h 677828"/>
                      <a:gd name="connsiteX0" fmla="*/ 0 w 801190"/>
                      <a:gd name="connsiteY0" fmla="*/ 629844 h 675509"/>
                      <a:gd name="connsiteX1" fmla="*/ 248195 w 801190"/>
                      <a:gd name="connsiteY1" fmla="*/ 0 h 675509"/>
                      <a:gd name="connsiteX2" fmla="*/ 552995 w 801190"/>
                      <a:gd name="connsiteY2" fmla="*/ 0 h 675509"/>
                      <a:gd name="connsiteX3" fmla="*/ 801190 w 801190"/>
                      <a:gd name="connsiteY3" fmla="*/ 629844 h 675509"/>
                      <a:gd name="connsiteX4" fmla="*/ 650852 w 801190"/>
                      <a:gd name="connsiteY4" fmla="*/ 675061 h 675509"/>
                      <a:gd name="connsiteX5" fmla="*/ 174784 w 801190"/>
                      <a:gd name="connsiteY5" fmla="*/ 664708 h 675509"/>
                      <a:gd name="connsiteX6" fmla="*/ 0 w 801190"/>
                      <a:gd name="connsiteY6" fmla="*/ 629844 h 675509"/>
                      <a:gd name="connsiteX0" fmla="*/ 0 w 801190"/>
                      <a:gd name="connsiteY0" fmla="*/ 629844 h 675061"/>
                      <a:gd name="connsiteX1" fmla="*/ 248195 w 801190"/>
                      <a:gd name="connsiteY1" fmla="*/ 0 h 675061"/>
                      <a:gd name="connsiteX2" fmla="*/ 552995 w 801190"/>
                      <a:gd name="connsiteY2" fmla="*/ 0 h 675061"/>
                      <a:gd name="connsiteX3" fmla="*/ 801190 w 801190"/>
                      <a:gd name="connsiteY3" fmla="*/ 629844 h 675061"/>
                      <a:gd name="connsiteX4" fmla="*/ 650852 w 801190"/>
                      <a:gd name="connsiteY4" fmla="*/ 675061 h 675061"/>
                      <a:gd name="connsiteX5" fmla="*/ 174784 w 801190"/>
                      <a:gd name="connsiteY5" fmla="*/ 664708 h 675061"/>
                      <a:gd name="connsiteX6" fmla="*/ 0 w 801190"/>
                      <a:gd name="connsiteY6" fmla="*/ 629844 h 675061"/>
                      <a:gd name="connsiteX0" fmla="*/ 0 w 801190"/>
                      <a:gd name="connsiteY0" fmla="*/ 629844 h 677132"/>
                      <a:gd name="connsiteX1" fmla="*/ 248195 w 801190"/>
                      <a:gd name="connsiteY1" fmla="*/ 0 h 677132"/>
                      <a:gd name="connsiteX2" fmla="*/ 552995 w 801190"/>
                      <a:gd name="connsiteY2" fmla="*/ 0 h 677132"/>
                      <a:gd name="connsiteX3" fmla="*/ 801190 w 801190"/>
                      <a:gd name="connsiteY3" fmla="*/ 629844 h 677132"/>
                      <a:gd name="connsiteX4" fmla="*/ 650852 w 801190"/>
                      <a:gd name="connsiteY4" fmla="*/ 675061 h 677132"/>
                      <a:gd name="connsiteX5" fmla="*/ 177687 w 801190"/>
                      <a:gd name="connsiteY5" fmla="*/ 677132 h 677132"/>
                      <a:gd name="connsiteX6" fmla="*/ 0 w 801190"/>
                      <a:gd name="connsiteY6" fmla="*/ 629844 h 677132"/>
                      <a:gd name="connsiteX0" fmla="*/ 0 w 801190"/>
                      <a:gd name="connsiteY0" fmla="*/ 629844 h 677132"/>
                      <a:gd name="connsiteX1" fmla="*/ 248195 w 801190"/>
                      <a:gd name="connsiteY1" fmla="*/ 0 h 677132"/>
                      <a:gd name="connsiteX2" fmla="*/ 552995 w 801190"/>
                      <a:gd name="connsiteY2" fmla="*/ 0 h 677132"/>
                      <a:gd name="connsiteX3" fmla="*/ 801190 w 801190"/>
                      <a:gd name="connsiteY3" fmla="*/ 629844 h 677132"/>
                      <a:gd name="connsiteX4" fmla="*/ 650852 w 801190"/>
                      <a:gd name="connsiteY4" fmla="*/ 675061 h 677132"/>
                      <a:gd name="connsiteX5" fmla="*/ 177687 w 801190"/>
                      <a:gd name="connsiteY5" fmla="*/ 677132 h 677132"/>
                      <a:gd name="connsiteX6" fmla="*/ 0 w 801190"/>
                      <a:gd name="connsiteY6" fmla="*/ 629844 h 677132"/>
                      <a:gd name="connsiteX0" fmla="*/ 0 w 801190"/>
                      <a:gd name="connsiteY0" fmla="*/ 629844 h 679504"/>
                      <a:gd name="connsiteX1" fmla="*/ 248195 w 801190"/>
                      <a:gd name="connsiteY1" fmla="*/ 0 h 679504"/>
                      <a:gd name="connsiteX2" fmla="*/ 552995 w 801190"/>
                      <a:gd name="connsiteY2" fmla="*/ 0 h 679504"/>
                      <a:gd name="connsiteX3" fmla="*/ 801190 w 801190"/>
                      <a:gd name="connsiteY3" fmla="*/ 629844 h 679504"/>
                      <a:gd name="connsiteX4" fmla="*/ 650852 w 801190"/>
                      <a:gd name="connsiteY4" fmla="*/ 675061 h 679504"/>
                      <a:gd name="connsiteX5" fmla="*/ 164387 w 801190"/>
                      <a:gd name="connsiteY5" fmla="*/ 679504 h 679504"/>
                      <a:gd name="connsiteX6" fmla="*/ 0 w 801190"/>
                      <a:gd name="connsiteY6" fmla="*/ 629844 h 679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1190" h="679504">
                        <a:moveTo>
                          <a:pt x="0" y="629844"/>
                        </a:moveTo>
                        <a:cubicBezTo>
                          <a:pt x="154847" y="380364"/>
                          <a:pt x="197395" y="212709"/>
                          <a:pt x="248195" y="0"/>
                        </a:cubicBezTo>
                        <a:lnTo>
                          <a:pt x="552995" y="0"/>
                        </a:lnTo>
                        <a:cubicBezTo>
                          <a:pt x="603795" y="212709"/>
                          <a:pt x="690872" y="395493"/>
                          <a:pt x="801190" y="629844"/>
                        </a:cubicBezTo>
                        <a:cubicBezTo>
                          <a:pt x="750734" y="632612"/>
                          <a:pt x="712678" y="631979"/>
                          <a:pt x="650852" y="675061"/>
                        </a:cubicBezTo>
                        <a:cubicBezTo>
                          <a:pt x="580318" y="635319"/>
                          <a:pt x="342531" y="598004"/>
                          <a:pt x="164387" y="679504"/>
                        </a:cubicBezTo>
                        <a:cubicBezTo>
                          <a:pt x="137295" y="655723"/>
                          <a:pt x="131940" y="620533"/>
                          <a:pt x="0" y="629844"/>
                        </a:cubicBezTo>
                        <a:close/>
                      </a:path>
                    </a:pathLst>
                  </a:custGeom>
                  <a:noFill/>
                  <a:ln w="6350">
                    <a:gradFill flip="none" rotWithShape="1">
                      <a:gsLst>
                        <a:gs pos="80000">
                          <a:schemeClr val="bg1">
                            <a:lumMod val="75000"/>
                          </a:schemeClr>
                        </a:gs>
                        <a:gs pos="82000">
                          <a:schemeClr val="accent1">
                            <a:tint val="23500"/>
                            <a:satMod val="160000"/>
                            <a:alpha val="0"/>
                          </a:schemeClr>
                        </a:gs>
                      </a:gsLst>
                      <a:lin ang="16200000" scaled="1"/>
                      <a:tileRect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2" name="Rounded Rectangle 10"/>
                <p:cNvSpPr/>
                <p:nvPr/>
              </p:nvSpPr>
              <p:spPr>
                <a:xfrm flipV="1">
                  <a:off x="6461067" y="3268336"/>
                  <a:ext cx="508737" cy="611168"/>
                </a:xfrm>
                <a:custGeom>
                  <a:avLst/>
                  <a:gdLst>
                    <a:gd name="connsiteX0" fmla="*/ 0 w 479891"/>
                    <a:gd name="connsiteY0" fmla="*/ 416934 h 833867"/>
                    <a:gd name="connsiteX1" fmla="*/ 239946 w 479891"/>
                    <a:gd name="connsiteY1" fmla="*/ 0 h 833867"/>
                    <a:gd name="connsiteX2" fmla="*/ 479892 w 479891"/>
                    <a:gd name="connsiteY2" fmla="*/ 416934 h 833867"/>
                    <a:gd name="connsiteX3" fmla="*/ 239946 w 479891"/>
                    <a:gd name="connsiteY3" fmla="*/ 833868 h 833867"/>
                    <a:gd name="connsiteX4" fmla="*/ 0 w 479891"/>
                    <a:gd name="connsiteY4" fmla="*/ 416934 h 833867"/>
                    <a:gd name="connsiteX0" fmla="*/ 0 w 479892"/>
                    <a:gd name="connsiteY0" fmla="*/ 416934 h 416934"/>
                    <a:gd name="connsiteX1" fmla="*/ 239946 w 479892"/>
                    <a:gd name="connsiteY1" fmla="*/ 0 h 416934"/>
                    <a:gd name="connsiteX2" fmla="*/ 479892 w 479892"/>
                    <a:gd name="connsiteY2" fmla="*/ 416934 h 416934"/>
                    <a:gd name="connsiteX3" fmla="*/ 0 w 479892"/>
                    <a:gd name="connsiteY3" fmla="*/ 416934 h 416934"/>
                    <a:gd name="connsiteX0" fmla="*/ 0 w 571332"/>
                    <a:gd name="connsiteY0" fmla="*/ 416934 h 508374"/>
                    <a:gd name="connsiteX1" fmla="*/ 239946 w 571332"/>
                    <a:gd name="connsiteY1" fmla="*/ 0 h 508374"/>
                    <a:gd name="connsiteX2" fmla="*/ 571332 w 571332"/>
                    <a:gd name="connsiteY2" fmla="*/ 508374 h 508374"/>
                    <a:gd name="connsiteX0" fmla="*/ 0 w 516178"/>
                    <a:gd name="connsiteY0" fmla="*/ 417144 h 462138"/>
                    <a:gd name="connsiteX1" fmla="*/ 239946 w 516178"/>
                    <a:gd name="connsiteY1" fmla="*/ 210 h 462138"/>
                    <a:gd name="connsiteX2" fmla="*/ 516178 w 516178"/>
                    <a:gd name="connsiteY2" fmla="*/ 462138 h 462138"/>
                    <a:gd name="connsiteX0" fmla="*/ 0 w 516178"/>
                    <a:gd name="connsiteY0" fmla="*/ 417144 h 462138"/>
                    <a:gd name="connsiteX1" fmla="*/ 239946 w 516178"/>
                    <a:gd name="connsiteY1" fmla="*/ 210 h 462138"/>
                    <a:gd name="connsiteX2" fmla="*/ 516178 w 516178"/>
                    <a:gd name="connsiteY2" fmla="*/ 462138 h 462138"/>
                    <a:gd name="connsiteX0" fmla="*/ 0 w 516178"/>
                    <a:gd name="connsiteY0" fmla="*/ 417144 h 462138"/>
                    <a:gd name="connsiteX1" fmla="*/ 274780 w 516178"/>
                    <a:gd name="connsiteY1" fmla="*/ 210 h 462138"/>
                    <a:gd name="connsiteX2" fmla="*/ 516178 w 516178"/>
                    <a:gd name="connsiteY2" fmla="*/ 462138 h 462138"/>
                    <a:gd name="connsiteX0" fmla="*/ 0 w 478441"/>
                    <a:gd name="connsiteY0" fmla="*/ 460478 h 461929"/>
                    <a:gd name="connsiteX1" fmla="*/ 237043 w 478441"/>
                    <a:gd name="connsiteY1" fmla="*/ 1 h 461929"/>
                    <a:gd name="connsiteX2" fmla="*/ 478441 w 478441"/>
                    <a:gd name="connsiteY2" fmla="*/ 461929 h 461929"/>
                    <a:gd name="connsiteX0" fmla="*/ 0 w 478441"/>
                    <a:gd name="connsiteY0" fmla="*/ 454672 h 456123"/>
                    <a:gd name="connsiteX1" fmla="*/ 251557 w 478441"/>
                    <a:gd name="connsiteY1" fmla="*/ 1 h 456123"/>
                    <a:gd name="connsiteX2" fmla="*/ 478441 w 478441"/>
                    <a:gd name="connsiteY2" fmla="*/ 456123 h 456123"/>
                    <a:gd name="connsiteX0" fmla="*/ 0 w 478441"/>
                    <a:gd name="connsiteY0" fmla="*/ 457416 h 458867"/>
                    <a:gd name="connsiteX1" fmla="*/ 251557 w 478441"/>
                    <a:gd name="connsiteY1" fmla="*/ 2745 h 458867"/>
                    <a:gd name="connsiteX2" fmla="*/ 478441 w 478441"/>
                    <a:gd name="connsiteY2" fmla="*/ 458867 h 458867"/>
                    <a:gd name="connsiteX0" fmla="*/ 0 w 478441"/>
                    <a:gd name="connsiteY0" fmla="*/ 454704 h 456155"/>
                    <a:gd name="connsiteX1" fmla="*/ 251557 w 478441"/>
                    <a:gd name="connsiteY1" fmla="*/ 33 h 456155"/>
                    <a:gd name="connsiteX2" fmla="*/ 478441 w 478441"/>
                    <a:gd name="connsiteY2" fmla="*/ 456155 h 456155"/>
                    <a:gd name="connsiteX0" fmla="*/ 0 w 478441"/>
                    <a:gd name="connsiteY0" fmla="*/ 454672 h 456123"/>
                    <a:gd name="connsiteX1" fmla="*/ 251557 w 478441"/>
                    <a:gd name="connsiteY1" fmla="*/ 1 h 456123"/>
                    <a:gd name="connsiteX2" fmla="*/ 478441 w 478441"/>
                    <a:gd name="connsiteY2" fmla="*/ 456123 h 456123"/>
                    <a:gd name="connsiteX0" fmla="*/ 0 w 478441"/>
                    <a:gd name="connsiteY0" fmla="*/ 448866 h 450317"/>
                    <a:gd name="connsiteX1" fmla="*/ 283488 w 478441"/>
                    <a:gd name="connsiteY1" fmla="*/ 1 h 450317"/>
                    <a:gd name="connsiteX2" fmla="*/ 478441 w 478441"/>
                    <a:gd name="connsiteY2" fmla="*/ 450317 h 450317"/>
                    <a:gd name="connsiteX0" fmla="*/ 0 w 478441"/>
                    <a:gd name="connsiteY0" fmla="*/ 452628 h 454079"/>
                    <a:gd name="connsiteX1" fmla="*/ 283488 w 478441"/>
                    <a:gd name="connsiteY1" fmla="*/ 3763 h 454079"/>
                    <a:gd name="connsiteX2" fmla="*/ 478441 w 478441"/>
                    <a:gd name="connsiteY2" fmla="*/ 454079 h 454079"/>
                    <a:gd name="connsiteX0" fmla="*/ 0 w 478441"/>
                    <a:gd name="connsiteY0" fmla="*/ 449798 h 451249"/>
                    <a:gd name="connsiteX1" fmla="*/ 283488 w 478441"/>
                    <a:gd name="connsiteY1" fmla="*/ 933 h 451249"/>
                    <a:gd name="connsiteX2" fmla="*/ 478441 w 478441"/>
                    <a:gd name="connsiteY2" fmla="*/ 451249 h 451249"/>
                    <a:gd name="connsiteX0" fmla="*/ 0 w 478441"/>
                    <a:gd name="connsiteY0" fmla="*/ 449798 h 451249"/>
                    <a:gd name="connsiteX1" fmla="*/ 263168 w 478441"/>
                    <a:gd name="connsiteY1" fmla="*/ 933 h 451249"/>
                    <a:gd name="connsiteX2" fmla="*/ 478441 w 478441"/>
                    <a:gd name="connsiteY2" fmla="*/ 451249 h 451249"/>
                    <a:gd name="connsiteX0" fmla="*/ 0 w 478441"/>
                    <a:gd name="connsiteY0" fmla="*/ 448899 h 450350"/>
                    <a:gd name="connsiteX1" fmla="*/ 263168 w 478441"/>
                    <a:gd name="connsiteY1" fmla="*/ 34 h 450350"/>
                    <a:gd name="connsiteX2" fmla="*/ 478441 w 478441"/>
                    <a:gd name="connsiteY2" fmla="*/ 450350 h 450350"/>
                    <a:gd name="connsiteX0" fmla="*/ 0 w 480521"/>
                    <a:gd name="connsiteY0" fmla="*/ 448899 h 450350"/>
                    <a:gd name="connsiteX1" fmla="*/ 263168 w 480521"/>
                    <a:gd name="connsiteY1" fmla="*/ 34 h 450350"/>
                    <a:gd name="connsiteX2" fmla="*/ 478441 w 480521"/>
                    <a:gd name="connsiteY2" fmla="*/ 450350 h 450350"/>
                    <a:gd name="connsiteX0" fmla="*/ 0 w 479630"/>
                    <a:gd name="connsiteY0" fmla="*/ 448899 h 450350"/>
                    <a:gd name="connsiteX1" fmla="*/ 263168 w 479630"/>
                    <a:gd name="connsiteY1" fmla="*/ 34 h 450350"/>
                    <a:gd name="connsiteX2" fmla="*/ 478441 w 479630"/>
                    <a:gd name="connsiteY2" fmla="*/ 450350 h 450350"/>
                    <a:gd name="connsiteX0" fmla="*/ 3242 w 482872"/>
                    <a:gd name="connsiteY0" fmla="*/ 448898 h 450349"/>
                    <a:gd name="connsiteX1" fmla="*/ 266410 w 482872"/>
                    <a:gd name="connsiteY1" fmla="*/ 33 h 450349"/>
                    <a:gd name="connsiteX2" fmla="*/ 481683 w 482872"/>
                    <a:gd name="connsiteY2" fmla="*/ 450349 h 450349"/>
                    <a:gd name="connsiteX0" fmla="*/ 3923 w 483962"/>
                    <a:gd name="connsiteY0" fmla="*/ 448892 h 450343"/>
                    <a:gd name="connsiteX1" fmla="*/ 267091 w 483962"/>
                    <a:gd name="connsiteY1" fmla="*/ 27 h 450343"/>
                    <a:gd name="connsiteX2" fmla="*/ 482364 w 483962"/>
                    <a:gd name="connsiteY2" fmla="*/ 450343 h 450343"/>
                    <a:gd name="connsiteX0" fmla="*/ 0 w 480039"/>
                    <a:gd name="connsiteY0" fmla="*/ 448892 h 450343"/>
                    <a:gd name="connsiteX1" fmla="*/ 263168 w 480039"/>
                    <a:gd name="connsiteY1" fmla="*/ 27 h 450343"/>
                    <a:gd name="connsiteX2" fmla="*/ 478441 w 480039"/>
                    <a:gd name="connsiteY2" fmla="*/ 450343 h 450343"/>
                    <a:gd name="connsiteX0" fmla="*/ 0 w 478441"/>
                    <a:gd name="connsiteY0" fmla="*/ 448892 h 450343"/>
                    <a:gd name="connsiteX1" fmla="*/ 263168 w 478441"/>
                    <a:gd name="connsiteY1" fmla="*/ 27 h 450343"/>
                    <a:gd name="connsiteX2" fmla="*/ 478441 w 478441"/>
                    <a:gd name="connsiteY2" fmla="*/ 450343 h 450343"/>
                    <a:gd name="connsiteX0" fmla="*/ 0 w 478441"/>
                    <a:gd name="connsiteY0" fmla="*/ 448892 h 450343"/>
                    <a:gd name="connsiteX1" fmla="*/ 252970 w 478441"/>
                    <a:gd name="connsiteY1" fmla="*/ 27 h 450343"/>
                    <a:gd name="connsiteX2" fmla="*/ 478441 w 478441"/>
                    <a:gd name="connsiteY2" fmla="*/ 450343 h 450343"/>
                    <a:gd name="connsiteX0" fmla="*/ 0 w 478441"/>
                    <a:gd name="connsiteY0" fmla="*/ 448892 h 450343"/>
                    <a:gd name="connsiteX1" fmla="*/ 242772 w 478441"/>
                    <a:gd name="connsiteY1" fmla="*/ 27 h 450343"/>
                    <a:gd name="connsiteX2" fmla="*/ 478441 w 478441"/>
                    <a:gd name="connsiteY2" fmla="*/ 450343 h 450343"/>
                    <a:gd name="connsiteX0" fmla="*/ 0 w 492212"/>
                    <a:gd name="connsiteY0" fmla="*/ 455039 h 455039"/>
                    <a:gd name="connsiteX1" fmla="*/ 256543 w 492212"/>
                    <a:gd name="connsiteY1" fmla="*/ 3 h 455039"/>
                    <a:gd name="connsiteX2" fmla="*/ 492212 w 492212"/>
                    <a:gd name="connsiteY2" fmla="*/ 450319 h 455039"/>
                    <a:gd name="connsiteX0" fmla="*/ 0 w 508737"/>
                    <a:gd name="connsiteY0" fmla="*/ 455037 h 456488"/>
                    <a:gd name="connsiteX1" fmla="*/ 256543 w 508737"/>
                    <a:gd name="connsiteY1" fmla="*/ 1 h 456488"/>
                    <a:gd name="connsiteX2" fmla="*/ 508737 w 508737"/>
                    <a:gd name="connsiteY2" fmla="*/ 456488 h 456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8737" h="456488">
                      <a:moveTo>
                        <a:pt x="0" y="455037"/>
                      </a:moveTo>
                      <a:cubicBezTo>
                        <a:pt x="42787" y="236485"/>
                        <a:pt x="171754" y="-241"/>
                        <a:pt x="256543" y="1"/>
                      </a:cubicBezTo>
                      <a:cubicBezTo>
                        <a:pt x="341332" y="243"/>
                        <a:pt x="457101" y="207251"/>
                        <a:pt x="508737" y="456488"/>
                      </a:cubicBezTo>
                    </a:path>
                  </a:pathLst>
                </a:custGeom>
                <a:noFill/>
                <a:ln w="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ounded Rectangle 10"/>
                <p:cNvSpPr/>
                <p:nvPr/>
              </p:nvSpPr>
              <p:spPr>
                <a:xfrm flipV="1">
                  <a:off x="6466107" y="3286178"/>
                  <a:ext cx="45719" cy="45720"/>
                </a:xfrm>
                <a:prstGeom prst="ellipse">
                  <a:avLst/>
                </a:prstGeom>
                <a:noFill/>
                <a:ln w="63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ounded Rectangle 10"/>
                <p:cNvSpPr/>
                <p:nvPr/>
              </p:nvSpPr>
              <p:spPr>
                <a:xfrm flipV="1">
                  <a:off x="6919262" y="3291264"/>
                  <a:ext cx="45719" cy="45720"/>
                </a:xfrm>
                <a:prstGeom prst="ellipse">
                  <a:avLst/>
                </a:prstGeom>
                <a:noFill/>
                <a:ln w="63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ounded Rectangle 10"/>
                <p:cNvSpPr/>
                <p:nvPr/>
              </p:nvSpPr>
              <p:spPr>
                <a:xfrm>
                  <a:off x="6639598" y="3809999"/>
                  <a:ext cx="152400" cy="551287"/>
                </a:xfrm>
                <a:prstGeom prst="roundRect">
                  <a:avLst>
                    <a:gd name="adj" fmla="val 16499"/>
                  </a:avLst>
                </a:prstGeom>
                <a:gradFill>
                  <a:gsLst>
                    <a:gs pos="100000">
                      <a:srgbClr val="FFC000">
                        <a:alpha val="50000"/>
                      </a:srgbClr>
                    </a:gs>
                    <a:gs pos="19000">
                      <a:schemeClr val="accent1">
                        <a:tint val="66000"/>
                        <a:satMod val="160000"/>
                        <a:alpha val="0"/>
                      </a:schemeClr>
                    </a:gs>
                    <a:gs pos="33000">
                      <a:schemeClr val="bg1">
                        <a:alpha val="47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74" name="Picture 117"/>
            <p:cNvPicPr>
              <a:picLocks noChangeAspect="1"/>
            </p:cNvPicPr>
            <p:nvPr/>
          </p:nvPicPr>
          <p:blipFill>
            <a:blip r:embed="rId5" cstate="print">
              <a:biLevel thresh="75000"/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rightnessContrast bright="71000"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36753" y="5568178"/>
              <a:ext cx="1968432" cy="724655"/>
            </a:xfrm>
            <a:prstGeom prst="rect">
              <a:avLst/>
            </a:prstGeom>
          </p:spPr>
        </p:pic>
      </p:grpSp>
      <p:grpSp>
        <p:nvGrpSpPr>
          <p:cNvPr id="174" name="Group 30"/>
          <p:cNvGrpSpPr/>
          <p:nvPr/>
        </p:nvGrpSpPr>
        <p:grpSpPr>
          <a:xfrm>
            <a:off x="1447609" y="4422385"/>
            <a:ext cx="912963" cy="832260"/>
            <a:chOff x="436753" y="4072492"/>
            <a:chExt cx="1968432" cy="2220341"/>
          </a:xfrm>
        </p:grpSpPr>
        <p:grpSp>
          <p:nvGrpSpPr>
            <p:cNvPr id="175" name="Group 85"/>
            <p:cNvGrpSpPr/>
            <p:nvPr/>
          </p:nvGrpSpPr>
          <p:grpSpPr>
            <a:xfrm>
              <a:off x="886372" y="4072492"/>
              <a:ext cx="977216" cy="1763807"/>
              <a:chOff x="5638800" y="1972734"/>
              <a:chExt cx="2146446" cy="3874187"/>
            </a:xfrm>
            <a:effectLst/>
          </p:grpSpPr>
          <p:grpSp>
            <p:nvGrpSpPr>
              <p:cNvPr id="177" name="Group 87"/>
              <p:cNvGrpSpPr/>
              <p:nvPr/>
            </p:nvGrpSpPr>
            <p:grpSpPr>
              <a:xfrm>
                <a:off x="6296635" y="4829632"/>
                <a:ext cx="900488" cy="1017289"/>
                <a:chOff x="6299016" y="4829632"/>
                <a:chExt cx="900488" cy="1017289"/>
              </a:xfrm>
            </p:grpSpPr>
            <p:sp>
              <p:nvSpPr>
                <p:cNvPr id="191" name="Rectangle 2"/>
                <p:cNvSpPr/>
                <p:nvPr/>
              </p:nvSpPr>
              <p:spPr>
                <a:xfrm>
                  <a:off x="6316337" y="4829632"/>
                  <a:ext cx="868680" cy="147638"/>
                </a:xfrm>
                <a:custGeom>
                  <a:avLst/>
                  <a:gdLst>
                    <a:gd name="connsiteX0" fmla="*/ 0 w 914400"/>
                    <a:gd name="connsiteY0" fmla="*/ 0 h 152400"/>
                    <a:gd name="connsiteX1" fmla="*/ 914400 w 914400"/>
                    <a:gd name="connsiteY1" fmla="*/ 0 h 152400"/>
                    <a:gd name="connsiteX2" fmla="*/ 914400 w 914400"/>
                    <a:gd name="connsiteY2" fmla="*/ 152400 h 152400"/>
                    <a:gd name="connsiteX3" fmla="*/ 0 w 914400"/>
                    <a:gd name="connsiteY3" fmla="*/ 152400 h 152400"/>
                    <a:gd name="connsiteX4" fmla="*/ 0 w 914400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47638"/>
                    <a:gd name="connsiteX1" fmla="*/ 914400 w 922663"/>
                    <a:gd name="connsiteY1" fmla="*/ 0 h 147638"/>
                    <a:gd name="connsiteX2" fmla="*/ 922663 w 922663"/>
                    <a:gd name="connsiteY2" fmla="*/ 42232 h 147638"/>
                    <a:gd name="connsiteX3" fmla="*/ 2529 w 922663"/>
                    <a:gd name="connsiteY3" fmla="*/ 147638 h 147638"/>
                    <a:gd name="connsiteX4" fmla="*/ 0 w 922663"/>
                    <a:gd name="connsiteY4" fmla="*/ 0 h 147638"/>
                    <a:gd name="connsiteX0" fmla="*/ 0 w 922663"/>
                    <a:gd name="connsiteY0" fmla="*/ 0 h 147638"/>
                    <a:gd name="connsiteX1" fmla="*/ 914400 w 922663"/>
                    <a:gd name="connsiteY1" fmla="*/ 0 h 147638"/>
                    <a:gd name="connsiteX2" fmla="*/ 922663 w 922663"/>
                    <a:gd name="connsiteY2" fmla="*/ 42232 h 147638"/>
                    <a:gd name="connsiteX3" fmla="*/ 2529 w 922663"/>
                    <a:gd name="connsiteY3" fmla="*/ 147638 h 147638"/>
                    <a:gd name="connsiteX4" fmla="*/ 0 w 922663"/>
                    <a:gd name="connsiteY4" fmla="*/ 0 h 147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2663" h="147638">
                      <a:moveTo>
                        <a:pt x="0" y="0"/>
                      </a:moveTo>
                      <a:lnTo>
                        <a:pt x="914400" y="0"/>
                      </a:lnTo>
                      <a:lnTo>
                        <a:pt x="922663" y="42232"/>
                      </a:lnTo>
                      <a:cubicBezTo>
                        <a:pt x="604092" y="98235"/>
                        <a:pt x="427402" y="129449"/>
                        <a:pt x="2529" y="14763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4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6000">
                      <a:schemeClr val="bg1">
                        <a:lumMod val="50000"/>
                      </a:schemeClr>
                    </a:gs>
                    <a:gs pos="7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</a:gradFill>
                <a:ln w="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 2"/>
                <p:cNvSpPr/>
                <p:nvPr/>
              </p:nvSpPr>
              <p:spPr>
                <a:xfrm flipH="1" flipV="1">
                  <a:off x="6309194" y="4865200"/>
                  <a:ext cx="868681" cy="161924"/>
                </a:xfrm>
                <a:custGeom>
                  <a:avLst/>
                  <a:gdLst>
                    <a:gd name="connsiteX0" fmla="*/ 0 w 914400"/>
                    <a:gd name="connsiteY0" fmla="*/ 0 h 152400"/>
                    <a:gd name="connsiteX1" fmla="*/ 914400 w 914400"/>
                    <a:gd name="connsiteY1" fmla="*/ 0 h 152400"/>
                    <a:gd name="connsiteX2" fmla="*/ 914400 w 914400"/>
                    <a:gd name="connsiteY2" fmla="*/ 152400 h 152400"/>
                    <a:gd name="connsiteX3" fmla="*/ 0 w 914400"/>
                    <a:gd name="connsiteY3" fmla="*/ 152400 h 152400"/>
                    <a:gd name="connsiteX4" fmla="*/ 0 w 914400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42232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856227 w 922663"/>
                    <a:gd name="connsiteY1" fmla="*/ 7144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9"/>
                    <a:gd name="connsiteY0" fmla="*/ 0 h 183356"/>
                    <a:gd name="connsiteX1" fmla="*/ 856227 w 922669"/>
                    <a:gd name="connsiteY1" fmla="*/ 7144 h 183356"/>
                    <a:gd name="connsiteX2" fmla="*/ 922663 w 922669"/>
                    <a:gd name="connsiteY2" fmla="*/ 77951 h 183356"/>
                    <a:gd name="connsiteX3" fmla="*/ 0 w 922669"/>
                    <a:gd name="connsiteY3" fmla="*/ 183356 h 183356"/>
                    <a:gd name="connsiteX4" fmla="*/ 0 w 922669"/>
                    <a:gd name="connsiteY4" fmla="*/ 0 h 183356"/>
                    <a:gd name="connsiteX0" fmla="*/ 27821 w 922669"/>
                    <a:gd name="connsiteY0" fmla="*/ 109537 h 176212"/>
                    <a:gd name="connsiteX1" fmla="*/ 856227 w 922669"/>
                    <a:gd name="connsiteY1" fmla="*/ 0 h 176212"/>
                    <a:gd name="connsiteX2" fmla="*/ 922663 w 922669"/>
                    <a:gd name="connsiteY2" fmla="*/ 70807 h 176212"/>
                    <a:gd name="connsiteX3" fmla="*/ 0 w 922669"/>
                    <a:gd name="connsiteY3" fmla="*/ 176212 h 176212"/>
                    <a:gd name="connsiteX4" fmla="*/ 27821 w 922669"/>
                    <a:gd name="connsiteY4" fmla="*/ 109537 h 176212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77"/>
                    <a:gd name="connsiteY0" fmla="*/ 100012 h 161924"/>
                    <a:gd name="connsiteX1" fmla="*/ 858756 w 922677"/>
                    <a:gd name="connsiteY1" fmla="*/ 0 h 161924"/>
                    <a:gd name="connsiteX2" fmla="*/ 922663 w 922677"/>
                    <a:gd name="connsiteY2" fmla="*/ 56519 h 161924"/>
                    <a:gd name="connsiteX3" fmla="*/ 0 w 922677"/>
                    <a:gd name="connsiteY3" fmla="*/ 161924 h 161924"/>
                    <a:gd name="connsiteX4" fmla="*/ 40467 w 922677"/>
                    <a:gd name="connsiteY4" fmla="*/ 100012 h 161924"/>
                    <a:gd name="connsiteX0" fmla="*/ 40467 w 922677"/>
                    <a:gd name="connsiteY0" fmla="*/ 100012 h 161924"/>
                    <a:gd name="connsiteX1" fmla="*/ 858756 w 922677"/>
                    <a:gd name="connsiteY1" fmla="*/ 0 h 161924"/>
                    <a:gd name="connsiteX2" fmla="*/ 922663 w 922677"/>
                    <a:gd name="connsiteY2" fmla="*/ 56519 h 161924"/>
                    <a:gd name="connsiteX3" fmla="*/ 0 w 922677"/>
                    <a:gd name="connsiteY3" fmla="*/ 161924 h 161924"/>
                    <a:gd name="connsiteX4" fmla="*/ 40467 w 922677"/>
                    <a:gd name="connsiteY4" fmla="*/ 100012 h 161924"/>
                    <a:gd name="connsiteX0" fmla="*/ 40467 w 922663"/>
                    <a:gd name="connsiteY0" fmla="*/ 100012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40467 w 922663"/>
                    <a:gd name="connsiteY4" fmla="*/ 100012 h 161924"/>
                    <a:gd name="connsiteX0" fmla="*/ 40467 w 922663"/>
                    <a:gd name="connsiteY0" fmla="*/ 100012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40467 w 922663"/>
                    <a:gd name="connsiteY4" fmla="*/ 100012 h 161924"/>
                    <a:gd name="connsiteX0" fmla="*/ 43446 w 922663"/>
                    <a:gd name="connsiteY0" fmla="*/ 100012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43446 w 922663"/>
                    <a:gd name="connsiteY4" fmla="*/ 100012 h 161924"/>
                    <a:gd name="connsiteX0" fmla="*/ 43446 w 922663"/>
                    <a:gd name="connsiteY0" fmla="*/ 97631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43446 w 922663"/>
                    <a:gd name="connsiteY4" fmla="*/ 97631 h 161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2663" h="161924">
                      <a:moveTo>
                        <a:pt x="43446" y="97631"/>
                      </a:moveTo>
                      <a:cubicBezTo>
                        <a:pt x="338972" y="50007"/>
                        <a:pt x="588522" y="21431"/>
                        <a:pt x="858756" y="0"/>
                      </a:cubicBezTo>
                      <a:cubicBezTo>
                        <a:pt x="867848" y="30976"/>
                        <a:pt x="873676" y="31381"/>
                        <a:pt x="922663" y="56519"/>
                      </a:cubicBezTo>
                      <a:cubicBezTo>
                        <a:pt x="571211" y="55372"/>
                        <a:pt x="303470" y="105635"/>
                        <a:pt x="0" y="161924"/>
                      </a:cubicBezTo>
                      <a:cubicBezTo>
                        <a:pt x="9274" y="139699"/>
                        <a:pt x="54325" y="143822"/>
                        <a:pt x="43446" y="97631"/>
                      </a:cubicBezTo>
                      <a:close/>
                    </a:path>
                  </a:pathLst>
                </a:custGeom>
                <a:gradFill>
                  <a:gsLst>
                    <a:gs pos="8000">
                      <a:schemeClr val="bg1">
                        <a:lumMod val="9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 w="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 2"/>
                <p:cNvSpPr/>
                <p:nvPr/>
              </p:nvSpPr>
              <p:spPr>
                <a:xfrm rot="20985778" flipH="1">
                  <a:off x="6332309" y="4956217"/>
                  <a:ext cx="840920" cy="90582"/>
                </a:xfrm>
                <a:custGeom>
                  <a:avLst/>
                  <a:gdLst>
                    <a:gd name="connsiteX0" fmla="*/ 0 w 914400"/>
                    <a:gd name="connsiteY0" fmla="*/ 0 h 152400"/>
                    <a:gd name="connsiteX1" fmla="*/ 914400 w 914400"/>
                    <a:gd name="connsiteY1" fmla="*/ 0 h 152400"/>
                    <a:gd name="connsiteX2" fmla="*/ 914400 w 914400"/>
                    <a:gd name="connsiteY2" fmla="*/ 152400 h 152400"/>
                    <a:gd name="connsiteX3" fmla="*/ 0 w 914400"/>
                    <a:gd name="connsiteY3" fmla="*/ 152400 h 152400"/>
                    <a:gd name="connsiteX4" fmla="*/ 0 w 914400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42232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856227 w 922663"/>
                    <a:gd name="connsiteY1" fmla="*/ 7144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9"/>
                    <a:gd name="connsiteY0" fmla="*/ 0 h 183356"/>
                    <a:gd name="connsiteX1" fmla="*/ 856227 w 922669"/>
                    <a:gd name="connsiteY1" fmla="*/ 7144 h 183356"/>
                    <a:gd name="connsiteX2" fmla="*/ 922663 w 922669"/>
                    <a:gd name="connsiteY2" fmla="*/ 77951 h 183356"/>
                    <a:gd name="connsiteX3" fmla="*/ 0 w 922669"/>
                    <a:gd name="connsiteY3" fmla="*/ 183356 h 183356"/>
                    <a:gd name="connsiteX4" fmla="*/ 0 w 922669"/>
                    <a:gd name="connsiteY4" fmla="*/ 0 h 183356"/>
                    <a:gd name="connsiteX0" fmla="*/ 27821 w 922669"/>
                    <a:gd name="connsiteY0" fmla="*/ 109537 h 176212"/>
                    <a:gd name="connsiteX1" fmla="*/ 856227 w 922669"/>
                    <a:gd name="connsiteY1" fmla="*/ 0 h 176212"/>
                    <a:gd name="connsiteX2" fmla="*/ 922663 w 922669"/>
                    <a:gd name="connsiteY2" fmla="*/ 70807 h 176212"/>
                    <a:gd name="connsiteX3" fmla="*/ 0 w 922669"/>
                    <a:gd name="connsiteY3" fmla="*/ 176212 h 176212"/>
                    <a:gd name="connsiteX4" fmla="*/ 27821 w 922669"/>
                    <a:gd name="connsiteY4" fmla="*/ 109537 h 176212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23352 w 922669"/>
                    <a:gd name="connsiteY0" fmla="*/ 3758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3352 w 922669"/>
                    <a:gd name="connsiteY4" fmla="*/ 37589 h 161924"/>
                    <a:gd name="connsiteX0" fmla="*/ 23352 w 922669"/>
                    <a:gd name="connsiteY0" fmla="*/ 3758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3352 w 922669"/>
                    <a:gd name="connsiteY4" fmla="*/ 37589 h 161924"/>
                    <a:gd name="connsiteX0" fmla="*/ 23352 w 900068"/>
                    <a:gd name="connsiteY0" fmla="*/ 37589 h 161924"/>
                    <a:gd name="connsiteX1" fmla="*/ 858756 w 900068"/>
                    <a:gd name="connsiteY1" fmla="*/ 0 h 161924"/>
                    <a:gd name="connsiteX2" fmla="*/ 900054 w 900068"/>
                    <a:gd name="connsiteY2" fmla="*/ 45845 h 161924"/>
                    <a:gd name="connsiteX3" fmla="*/ 0 w 900068"/>
                    <a:gd name="connsiteY3" fmla="*/ 161924 h 161924"/>
                    <a:gd name="connsiteX4" fmla="*/ 23352 w 900068"/>
                    <a:gd name="connsiteY4" fmla="*/ 37589 h 161924"/>
                    <a:gd name="connsiteX0" fmla="*/ 23352 w 900054"/>
                    <a:gd name="connsiteY0" fmla="*/ 37589 h 161924"/>
                    <a:gd name="connsiteX1" fmla="*/ 858756 w 900054"/>
                    <a:gd name="connsiteY1" fmla="*/ 0 h 161924"/>
                    <a:gd name="connsiteX2" fmla="*/ 900054 w 900054"/>
                    <a:gd name="connsiteY2" fmla="*/ 45845 h 161924"/>
                    <a:gd name="connsiteX3" fmla="*/ 0 w 900054"/>
                    <a:gd name="connsiteY3" fmla="*/ 161924 h 161924"/>
                    <a:gd name="connsiteX4" fmla="*/ 23352 w 900054"/>
                    <a:gd name="connsiteY4" fmla="*/ 37589 h 161924"/>
                    <a:gd name="connsiteX0" fmla="*/ 23352 w 900054"/>
                    <a:gd name="connsiteY0" fmla="*/ 37589 h 161924"/>
                    <a:gd name="connsiteX1" fmla="*/ 858756 w 900054"/>
                    <a:gd name="connsiteY1" fmla="*/ 0 h 161924"/>
                    <a:gd name="connsiteX2" fmla="*/ 900054 w 900054"/>
                    <a:gd name="connsiteY2" fmla="*/ 45845 h 161924"/>
                    <a:gd name="connsiteX3" fmla="*/ 0 w 900054"/>
                    <a:gd name="connsiteY3" fmla="*/ 161924 h 161924"/>
                    <a:gd name="connsiteX4" fmla="*/ 23352 w 900054"/>
                    <a:gd name="connsiteY4" fmla="*/ 37589 h 161924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27573 w 893178"/>
                    <a:gd name="connsiteY0" fmla="*/ 28442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27573 w 893178"/>
                    <a:gd name="connsiteY4" fmla="*/ 28442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3178" h="90582">
                      <a:moveTo>
                        <a:pt x="31411" y="35050"/>
                      </a:moveTo>
                      <a:cubicBezTo>
                        <a:pt x="335477" y="31949"/>
                        <a:pt x="581646" y="21431"/>
                        <a:pt x="851880" y="0"/>
                      </a:cubicBezTo>
                      <a:cubicBezTo>
                        <a:pt x="857896" y="36336"/>
                        <a:pt x="859382" y="28635"/>
                        <a:pt x="893178" y="45845"/>
                      </a:cubicBezTo>
                      <a:lnTo>
                        <a:pt x="0" y="90582"/>
                      </a:lnTo>
                      <a:cubicBezTo>
                        <a:pt x="9274" y="68357"/>
                        <a:pt x="36939" y="67615"/>
                        <a:pt x="31411" y="3505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1000">
                      <a:schemeClr val="bg1">
                        <a:lumMod val="75000"/>
                      </a:schemeClr>
                    </a:gs>
                    <a:gs pos="71000">
                      <a:schemeClr val="bg1">
                        <a:lumMod val="85000"/>
                      </a:schemeClr>
                    </a:gs>
                    <a:gs pos="53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33000">
                      <a:schemeClr val="tx1">
                        <a:lumMod val="75000"/>
                        <a:lumOff val="25000"/>
                      </a:schemeClr>
                    </a:gs>
                    <a:gs pos="94000">
                      <a:schemeClr val="tx1">
                        <a:lumMod val="65000"/>
                        <a:lumOff val="35000"/>
                      </a:schemeClr>
                    </a:gs>
                  </a:gsLst>
                  <a:lin ang="10200000" scaled="0"/>
                  <a:tileRect/>
                </a:gradFill>
                <a:ln w="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 2"/>
                <p:cNvSpPr/>
                <p:nvPr/>
              </p:nvSpPr>
              <p:spPr>
                <a:xfrm rot="20985778" flipH="1">
                  <a:off x="6315966" y="4996410"/>
                  <a:ext cx="883538" cy="91652"/>
                </a:xfrm>
                <a:custGeom>
                  <a:avLst/>
                  <a:gdLst>
                    <a:gd name="connsiteX0" fmla="*/ 0 w 914400"/>
                    <a:gd name="connsiteY0" fmla="*/ 0 h 152400"/>
                    <a:gd name="connsiteX1" fmla="*/ 914400 w 914400"/>
                    <a:gd name="connsiteY1" fmla="*/ 0 h 152400"/>
                    <a:gd name="connsiteX2" fmla="*/ 914400 w 914400"/>
                    <a:gd name="connsiteY2" fmla="*/ 152400 h 152400"/>
                    <a:gd name="connsiteX3" fmla="*/ 0 w 914400"/>
                    <a:gd name="connsiteY3" fmla="*/ 152400 h 152400"/>
                    <a:gd name="connsiteX4" fmla="*/ 0 w 914400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42232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856227 w 922663"/>
                    <a:gd name="connsiteY1" fmla="*/ 7144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9"/>
                    <a:gd name="connsiteY0" fmla="*/ 0 h 183356"/>
                    <a:gd name="connsiteX1" fmla="*/ 856227 w 922669"/>
                    <a:gd name="connsiteY1" fmla="*/ 7144 h 183356"/>
                    <a:gd name="connsiteX2" fmla="*/ 922663 w 922669"/>
                    <a:gd name="connsiteY2" fmla="*/ 77951 h 183356"/>
                    <a:gd name="connsiteX3" fmla="*/ 0 w 922669"/>
                    <a:gd name="connsiteY3" fmla="*/ 183356 h 183356"/>
                    <a:gd name="connsiteX4" fmla="*/ 0 w 922669"/>
                    <a:gd name="connsiteY4" fmla="*/ 0 h 183356"/>
                    <a:gd name="connsiteX0" fmla="*/ 27821 w 922669"/>
                    <a:gd name="connsiteY0" fmla="*/ 109537 h 176212"/>
                    <a:gd name="connsiteX1" fmla="*/ 856227 w 922669"/>
                    <a:gd name="connsiteY1" fmla="*/ 0 h 176212"/>
                    <a:gd name="connsiteX2" fmla="*/ 922663 w 922669"/>
                    <a:gd name="connsiteY2" fmla="*/ 70807 h 176212"/>
                    <a:gd name="connsiteX3" fmla="*/ 0 w 922669"/>
                    <a:gd name="connsiteY3" fmla="*/ 176212 h 176212"/>
                    <a:gd name="connsiteX4" fmla="*/ 27821 w 922669"/>
                    <a:gd name="connsiteY4" fmla="*/ 109537 h 176212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23352 w 922669"/>
                    <a:gd name="connsiteY0" fmla="*/ 3758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3352 w 922669"/>
                    <a:gd name="connsiteY4" fmla="*/ 37589 h 161924"/>
                    <a:gd name="connsiteX0" fmla="*/ 23352 w 922669"/>
                    <a:gd name="connsiteY0" fmla="*/ 3758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3352 w 922669"/>
                    <a:gd name="connsiteY4" fmla="*/ 37589 h 161924"/>
                    <a:gd name="connsiteX0" fmla="*/ 23352 w 900068"/>
                    <a:gd name="connsiteY0" fmla="*/ 37589 h 161924"/>
                    <a:gd name="connsiteX1" fmla="*/ 858756 w 900068"/>
                    <a:gd name="connsiteY1" fmla="*/ 0 h 161924"/>
                    <a:gd name="connsiteX2" fmla="*/ 900054 w 900068"/>
                    <a:gd name="connsiteY2" fmla="*/ 45845 h 161924"/>
                    <a:gd name="connsiteX3" fmla="*/ 0 w 900068"/>
                    <a:gd name="connsiteY3" fmla="*/ 161924 h 161924"/>
                    <a:gd name="connsiteX4" fmla="*/ 23352 w 900068"/>
                    <a:gd name="connsiteY4" fmla="*/ 37589 h 161924"/>
                    <a:gd name="connsiteX0" fmla="*/ 23352 w 900054"/>
                    <a:gd name="connsiteY0" fmla="*/ 37589 h 161924"/>
                    <a:gd name="connsiteX1" fmla="*/ 858756 w 900054"/>
                    <a:gd name="connsiteY1" fmla="*/ 0 h 161924"/>
                    <a:gd name="connsiteX2" fmla="*/ 900054 w 900054"/>
                    <a:gd name="connsiteY2" fmla="*/ 45845 h 161924"/>
                    <a:gd name="connsiteX3" fmla="*/ 0 w 900054"/>
                    <a:gd name="connsiteY3" fmla="*/ 161924 h 161924"/>
                    <a:gd name="connsiteX4" fmla="*/ 23352 w 900054"/>
                    <a:gd name="connsiteY4" fmla="*/ 37589 h 161924"/>
                    <a:gd name="connsiteX0" fmla="*/ 23352 w 900054"/>
                    <a:gd name="connsiteY0" fmla="*/ 37589 h 161924"/>
                    <a:gd name="connsiteX1" fmla="*/ 858756 w 900054"/>
                    <a:gd name="connsiteY1" fmla="*/ 0 h 161924"/>
                    <a:gd name="connsiteX2" fmla="*/ 900054 w 900054"/>
                    <a:gd name="connsiteY2" fmla="*/ 45845 h 161924"/>
                    <a:gd name="connsiteX3" fmla="*/ 0 w 900054"/>
                    <a:gd name="connsiteY3" fmla="*/ 161924 h 161924"/>
                    <a:gd name="connsiteX4" fmla="*/ 23352 w 900054"/>
                    <a:gd name="connsiteY4" fmla="*/ 37589 h 161924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27573 w 893178"/>
                    <a:gd name="connsiteY0" fmla="*/ 28442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27573 w 893178"/>
                    <a:gd name="connsiteY4" fmla="*/ 28442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40843 h 96375"/>
                    <a:gd name="connsiteX1" fmla="*/ 814786 w 893178"/>
                    <a:gd name="connsiteY1" fmla="*/ 0 h 96375"/>
                    <a:gd name="connsiteX2" fmla="*/ 893178 w 893178"/>
                    <a:gd name="connsiteY2" fmla="*/ 51638 h 96375"/>
                    <a:gd name="connsiteX3" fmla="*/ 0 w 893178"/>
                    <a:gd name="connsiteY3" fmla="*/ 96375 h 96375"/>
                    <a:gd name="connsiteX4" fmla="*/ 31411 w 893178"/>
                    <a:gd name="connsiteY4" fmla="*/ 40843 h 96375"/>
                    <a:gd name="connsiteX0" fmla="*/ 31411 w 893178"/>
                    <a:gd name="connsiteY0" fmla="*/ 40843 h 96375"/>
                    <a:gd name="connsiteX1" fmla="*/ 814786 w 893178"/>
                    <a:gd name="connsiteY1" fmla="*/ 0 h 96375"/>
                    <a:gd name="connsiteX2" fmla="*/ 893178 w 893178"/>
                    <a:gd name="connsiteY2" fmla="*/ 51638 h 96375"/>
                    <a:gd name="connsiteX3" fmla="*/ 0 w 893178"/>
                    <a:gd name="connsiteY3" fmla="*/ 96375 h 96375"/>
                    <a:gd name="connsiteX4" fmla="*/ 31411 w 893178"/>
                    <a:gd name="connsiteY4" fmla="*/ 40843 h 96375"/>
                    <a:gd name="connsiteX0" fmla="*/ 31411 w 893178"/>
                    <a:gd name="connsiteY0" fmla="*/ 34237 h 89769"/>
                    <a:gd name="connsiteX1" fmla="*/ 818624 w 893178"/>
                    <a:gd name="connsiteY1" fmla="*/ 0 h 89769"/>
                    <a:gd name="connsiteX2" fmla="*/ 893178 w 893178"/>
                    <a:gd name="connsiteY2" fmla="*/ 45032 h 89769"/>
                    <a:gd name="connsiteX3" fmla="*/ 0 w 893178"/>
                    <a:gd name="connsiteY3" fmla="*/ 89769 h 89769"/>
                    <a:gd name="connsiteX4" fmla="*/ 31411 w 893178"/>
                    <a:gd name="connsiteY4" fmla="*/ 34237 h 89769"/>
                    <a:gd name="connsiteX0" fmla="*/ 31411 w 860613"/>
                    <a:gd name="connsiteY0" fmla="*/ 34237 h 89769"/>
                    <a:gd name="connsiteX1" fmla="*/ 818624 w 860613"/>
                    <a:gd name="connsiteY1" fmla="*/ 0 h 89769"/>
                    <a:gd name="connsiteX2" fmla="*/ 860613 w 860613"/>
                    <a:gd name="connsiteY2" fmla="*/ 36051 h 89769"/>
                    <a:gd name="connsiteX3" fmla="*/ 0 w 860613"/>
                    <a:gd name="connsiteY3" fmla="*/ 89769 h 89769"/>
                    <a:gd name="connsiteX4" fmla="*/ 31411 w 860613"/>
                    <a:gd name="connsiteY4" fmla="*/ 34237 h 89769"/>
                    <a:gd name="connsiteX0" fmla="*/ 31411 w 871138"/>
                    <a:gd name="connsiteY0" fmla="*/ 34237 h 89769"/>
                    <a:gd name="connsiteX1" fmla="*/ 818624 w 871138"/>
                    <a:gd name="connsiteY1" fmla="*/ 0 h 89769"/>
                    <a:gd name="connsiteX2" fmla="*/ 860613 w 871138"/>
                    <a:gd name="connsiteY2" fmla="*/ 36051 h 89769"/>
                    <a:gd name="connsiteX3" fmla="*/ 0 w 871138"/>
                    <a:gd name="connsiteY3" fmla="*/ 89769 h 89769"/>
                    <a:gd name="connsiteX4" fmla="*/ 31411 w 871138"/>
                    <a:gd name="connsiteY4" fmla="*/ 34237 h 89769"/>
                    <a:gd name="connsiteX0" fmla="*/ 31411 w 860613"/>
                    <a:gd name="connsiteY0" fmla="*/ 34237 h 89769"/>
                    <a:gd name="connsiteX1" fmla="*/ 818624 w 860613"/>
                    <a:gd name="connsiteY1" fmla="*/ 0 h 89769"/>
                    <a:gd name="connsiteX2" fmla="*/ 860613 w 860613"/>
                    <a:gd name="connsiteY2" fmla="*/ 36051 h 89769"/>
                    <a:gd name="connsiteX3" fmla="*/ 0 w 860613"/>
                    <a:gd name="connsiteY3" fmla="*/ 89769 h 89769"/>
                    <a:gd name="connsiteX4" fmla="*/ 31411 w 860613"/>
                    <a:gd name="connsiteY4" fmla="*/ 34237 h 89769"/>
                    <a:gd name="connsiteX0" fmla="*/ 31411 w 860613"/>
                    <a:gd name="connsiteY0" fmla="*/ 34237 h 89769"/>
                    <a:gd name="connsiteX1" fmla="*/ 818624 w 860613"/>
                    <a:gd name="connsiteY1" fmla="*/ 0 h 89769"/>
                    <a:gd name="connsiteX2" fmla="*/ 860613 w 860613"/>
                    <a:gd name="connsiteY2" fmla="*/ 36051 h 89769"/>
                    <a:gd name="connsiteX3" fmla="*/ 0 w 860613"/>
                    <a:gd name="connsiteY3" fmla="*/ 89769 h 89769"/>
                    <a:gd name="connsiteX4" fmla="*/ 31411 w 860613"/>
                    <a:gd name="connsiteY4" fmla="*/ 34237 h 89769"/>
                    <a:gd name="connsiteX0" fmla="*/ 31411 w 860613"/>
                    <a:gd name="connsiteY0" fmla="*/ 34237 h 89769"/>
                    <a:gd name="connsiteX1" fmla="*/ 818624 w 860613"/>
                    <a:gd name="connsiteY1" fmla="*/ 0 h 89769"/>
                    <a:gd name="connsiteX2" fmla="*/ 860613 w 860613"/>
                    <a:gd name="connsiteY2" fmla="*/ 36051 h 89769"/>
                    <a:gd name="connsiteX3" fmla="*/ 0 w 860613"/>
                    <a:gd name="connsiteY3" fmla="*/ 89769 h 89769"/>
                    <a:gd name="connsiteX4" fmla="*/ 31411 w 860613"/>
                    <a:gd name="connsiteY4" fmla="*/ 34237 h 89769"/>
                    <a:gd name="connsiteX0" fmla="*/ 108536 w 937738"/>
                    <a:gd name="connsiteY0" fmla="*/ 34237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08536 w 937738"/>
                    <a:gd name="connsiteY4" fmla="*/ 34237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8679 w 942911"/>
                    <a:gd name="connsiteY0" fmla="*/ 47974 h 76264"/>
                    <a:gd name="connsiteX1" fmla="*/ 900922 w 942911"/>
                    <a:gd name="connsiteY1" fmla="*/ 0 h 76264"/>
                    <a:gd name="connsiteX2" fmla="*/ 942911 w 942911"/>
                    <a:gd name="connsiteY2" fmla="*/ 36051 h 76264"/>
                    <a:gd name="connsiteX3" fmla="*/ 5173 w 942911"/>
                    <a:gd name="connsiteY3" fmla="*/ 76264 h 76264"/>
                    <a:gd name="connsiteX4" fmla="*/ 18679 w 942911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8854"/>
                    <a:gd name="connsiteX1" fmla="*/ 895749 w 937738"/>
                    <a:gd name="connsiteY1" fmla="*/ 0 h 78854"/>
                    <a:gd name="connsiteX2" fmla="*/ 937738 w 937738"/>
                    <a:gd name="connsiteY2" fmla="*/ 36051 h 78854"/>
                    <a:gd name="connsiteX3" fmla="*/ 0 w 937738"/>
                    <a:gd name="connsiteY3" fmla="*/ 76264 h 78854"/>
                    <a:gd name="connsiteX4" fmla="*/ 13506 w 937738"/>
                    <a:gd name="connsiteY4" fmla="*/ 47974 h 78854"/>
                    <a:gd name="connsiteX0" fmla="*/ 13506 w 937738"/>
                    <a:gd name="connsiteY0" fmla="*/ 47974 h 79433"/>
                    <a:gd name="connsiteX1" fmla="*/ 895749 w 937738"/>
                    <a:gd name="connsiteY1" fmla="*/ 0 h 79433"/>
                    <a:gd name="connsiteX2" fmla="*/ 937738 w 937738"/>
                    <a:gd name="connsiteY2" fmla="*/ 36051 h 79433"/>
                    <a:gd name="connsiteX3" fmla="*/ 0 w 937738"/>
                    <a:gd name="connsiteY3" fmla="*/ 76264 h 79433"/>
                    <a:gd name="connsiteX4" fmla="*/ 13506 w 937738"/>
                    <a:gd name="connsiteY4" fmla="*/ 47974 h 79433"/>
                    <a:gd name="connsiteX0" fmla="*/ 13506 w 937738"/>
                    <a:gd name="connsiteY0" fmla="*/ 47974 h 79157"/>
                    <a:gd name="connsiteX1" fmla="*/ 895749 w 937738"/>
                    <a:gd name="connsiteY1" fmla="*/ 0 h 79157"/>
                    <a:gd name="connsiteX2" fmla="*/ 937738 w 937738"/>
                    <a:gd name="connsiteY2" fmla="*/ 36051 h 79157"/>
                    <a:gd name="connsiteX3" fmla="*/ 0 w 937738"/>
                    <a:gd name="connsiteY3" fmla="*/ 76264 h 79157"/>
                    <a:gd name="connsiteX4" fmla="*/ 13506 w 937738"/>
                    <a:gd name="connsiteY4" fmla="*/ 47974 h 79157"/>
                    <a:gd name="connsiteX0" fmla="*/ 10723 w 934955"/>
                    <a:gd name="connsiteY0" fmla="*/ 47974 h 92967"/>
                    <a:gd name="connsiteX1" fmla="*/ 892966 w 934955"/>
                    <a:gd name="connsiteY1" fmla="*/ 0 h 92967"/>
                    <a:gd name="connsiteX2" fmla="*/ 934955 w 934955"/>
                    <a:gd name="connsiteY2" fmla="*/ 36051 h 92967"/>
                    <a:gd name="connsiteX3" fmla="*/ 0 w 934955"/>
                    <a:gd name="connsiteY3" fmla="*/ 90778 h 92967"/>
                    <a:gd name="connsiteX4" fmla="*/ 10723 w 934955"/>
                    <a:gd name="connsiteY4" fmla="*/ 47974 h 92967"/>
                    <a:gd name="connsiteX0" fmla="*/ 10723 w 934955"/>
                    <a:gd name="connsiteY0" fmla="*/ 47974 h 93596"/>
                    <a:gd name="connsiteX1" fmla="*/ 892966 w 934955"/>
                    <a:gd name="connsiteY1" fmla="*/ 0 h 93596"/>
                    <a:gd name="connsiteX2" fmla="*/ 934955 w 934955"/>
                    <a:gd name="connsiteY2" fmla="*/ 36051 h 93596"/>
                    <a:gd name="connsiteX3" fmla="*/ 0 w 934955"/>
                    <a:gd name="connsiteY3" fmla="*/ 90778 h 93596"/>
                    <a:gd name="connsiteX4" fmla="*/ 10723 w 934955"/>
                    <a:gd name="connsiteY4" fmla="*/ 47974 h 93596"/>
                    <a:gd name="connsiteX0" fmla="*/ 16686 w 940918"/>
                    <a:gd name="connsiteY0" fmla="*/ 47974 h 93596"/>
                    <a:gd name="connsiteX1" fmla="*/ 898929 w 940918"/>
                    <a:gd name="connsiteY1" fmla="*/ 0 h 93596"/>
                    <a:gd name="connsiteX2" fmla="*/ 940918 w 940918"/>
                    <a:gd name="connsiteY2" fmla="*/ 36051 h 93596"/>
                    <a:gd name="connsiteX3" fmla="*/ 5963 w 940918"/>
                    <a:gd name="connsiteY3" fmla="*/ 90778 h 93596"/>
                    <a:gd name="connsiteX4" fmla="*/ 16686 w 940918"/>
                    <a:gd name="connsiteY4" fmla="*/ 47974 h 93596"/>
                    <a:gd name="connsiteX0" fmla="*/ 15868 w 940100"/>
                    <a:gd name="connsiteY0" fmla="*/ 47974 h 93596"/>
                    <a:gd name="connsiteX1" fmla="*/ 898111 w 940100"/>
                    <a:gd name="connsiteY1" fmla="*/ 0 h 93596"/>
                    <a:gd name="connsiteX2" fmla="*/ 940100 w 940100"/>
                    <a:gd name="connsiteY2" fmla="*/ 36051 h 93596"/>
                    <a:gd name="connsiteX3" fmla="*/ 5145 w 940100"/>
                    <a:gd name="connsiteY3" fmla="*/ 90778 h 93596"/>
                    <a:gd name="connsiteX4" fmla="*/ 15868 w 940100"/>
                    <a:gd name="connsiteY4" fmla="*/ 47974 h 93596"/>
                    <a:gd name="connsiteX0" fmla="*/ 15868 w 933783"/>
                    <a:gd name="connsiteY0" fmla="*/ 47974 h 94206"/>
                    <a:gd name="connsiteX1" fmla="*/ 898111 w 933783"/>
                    <a:gd name="connsiteY1" fmla="*/ 0 h 94206"/>
                    <a:gd name="connsiteX2" fmla="*/ 933783 w 933783"/>
                    <a:gd name="connsiteY2" fmla="*/ 44618 h 94206"/>
                    <a:gd name="connsiteX3" fmla="*/ 5145 w 933783"/>
                    <a:gd name="connsiteY3" fmla="*/ 90778 h 94206"/>
                    <a:gd name="connsiteX4" fmla="*/ 15868 w 933783"/>
                    <a:gd name="connsiteY4" fmla="*/ 47974 h 94206"/>
                    <a:gd name="connsiteX0" fmla="*/ 15868 w 933783"/>
                    <a:gd name="connsiteY0" fmla="*/ 47974 h 93235"/>
                    <a:gd name="connsiteX1" fmla="*/ 898111 w 933783"/>
                    <a:gd name="connsiteY1" fmla="*/ 0 h 93235"/>
                    <a:gd name="connsiteX2" fmla="*/ 933783 w 933783"/>
                    <a:gd name="connsiteY2" fmla="*/ 44618 h 93235"/>
                    <a:gd name="connsiteX3" fmla="*/ 5145 w 933783"/>
                    <a:gd name="connsiteY3" fmla="*/ 90778 h 93235"/>
                    <a:gd name="connsiteX4" fmla="*/ 15868 w 933783"/>
                    <a:gd name="connsiteY4" fmla="*/ 47974 h 93235"/>
                    <a:gd name="connsiteX0" fmla="*/ 16696 w 934611"/>
                    <a:gd name="connsiteY0" fmla="*/ 47974 h 100617"/>
                    <a:gd name="connsiteX1" fmla="*/ 898939 w 934611"/>
                    <a:gd name="connsiteY1" fmla="*/ 0 h 100617"/>
                    <a:gd name="connsiteX2" fmla="*/ 934611 w 934611"/>
                    <a:gd name="connsiteY2" fmla="*/ 44618 h 100617"/>
                    <a:gd name="connsiteX3" fmla="*/ 4797 w 934611"/>
                    <a:gd name="connsiteY3" fmla="*/ 98472 h 100617"/>
                    <a:gd name="connsiteX4" fmla="*/ 16696 w 934611"/>
                    <a:gd name="connsiteY4" fmla="*/ 47974 h 100617"/>
                    <a:gd name="connsiteX0" fmla="*/ 17520 w 935435"/>
                    <a:gd name="connsiteY0" fmla="*/ 47974 h 100617"/>
                    <a:gd name="connsiteX1" fmla="*/ 899763 w 935435"/>
                    <a:gd name="connsiteY1" fmla="*/ 0 h 100617"/>
                    <a:gd name="connsiteX2" fmla="*/ 935435 w 935435"/>
                    <a:gd name="connsiteY2" fmla="*/ 44618 h 100617"/>
                    <a:gd name="connsiteX3" fmla="*/ 5621 w 935435"/>
                    <a:gd name="connsiteY3" fmla="*/ 98472 h 100617"/>
                    <a:gd name="connsiteX4" fmla="*/ 17520 w 935435"/>
                    <a:gd name="connsiteY4" fmla="*/ 47974 h 100617"/>
                    <a:gd name="connsiteX0" fmla="*/ 20528 w 938443"/>
                    <a:gd name="connsiteY0" fmla="*/ 47974 h 94070"/>
                    <a:gd name="connsiteX1" fmla="*/ 902771 w 938443"/>
                    <a:gd name="connsiteY1" fmla="*/ 0 h 94070"/>
                    <a:gd name="connsiteX2" fmla="*/ 938443 w 938443"/>
                    <a:gd name="connsiteY2" fmla="*/ 44618 h 94070"/>
                    <a:gd name="connsiteX3" fmla="*/ 4670 w 938443"/>
                    <a:gd name="connsiteY3" fmla="*/ 91652 h 94070"/>
                    <a:gd name="connsiteX4" fmla="*/ 20528 w 938443"/>
                    <a:gd name="connsiteY4" fmla="*/ 47974 h 94070"/>
                    <a:gd name="connsiteX0" fmla="*/ 20528 w 938443"/>
                    <a:gd name="connsiteY0" fmla="*/ 47974 h 91652"/>
                    <a:gd name="connsiteX1" fmla="*/ 902771 w 938443"/>
                    <a:gd name="connsiteY1" fmla="*/ 0 h 91652"/>
                    <a:gd name="connsiteX2" fmla="*/ 938443 w 938443"/>
                    <a:gd name="connsiteY2" fmla="*/ 44618 h 91652"/>
                    <a:gd name="connsiteX3" fmla="*/ 4670 w 938443"/>
                    <a:gd name="connsiteY3" fmla="*/ 91652 h 91652"/>
                    <a:gd name="connsiteX4" fmla="*/ 20528 w 938443"/>
                    <a:gd name="connsiteY4" fmla="*/ 47974 h 91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8443" h="91652">
                      <a:moveTo>
                        <a:pt x="20528" y="47974"/>
                      </a:moveTo>
                      <a:cubicBezTo>
                        <a:pt x="328225" y="36996"/>
                        <a:pt x="632537" y="21431"/>
                        <a:pt x="902771" y="0"/>
                      </a:cubicBezTo>
                      <a:cubicBezTo>
                        <a:pt x="934665" y="7426"/>
                        <a:pt x="926380" y="6696"/>
                        <a:pt x="938443" y="44618"/>
                      </a:cubicBezTo>
                      <a:cubicBezTo>
                        <a:pt x="691188" y="61434"/>
                        <a:pt x="393597" y="81658"/>
                        <a:pt x="4670" y="91652"/>
                      </a:cubicBezTo>
                      <a:cubicBezTo>
                        <a:pt x="-6360" y="60390"/>
                        <a:pt x="3447" y="69864"/>
                        <a:pt x="20528" y="4797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4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6000">
                      <a:schemeClr val="bg1">
                        <a:lumMod val="50000"/>
                      </a:schemeClr>
                    </a:gs>
                    <a:gs pos="7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0800000" scaled="1"/>
                  <a:tileRect/>
                </a:gradFill>
                <a:ln w="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2"/>
                <p:cNvSpPr/>
                <p:nvPr/>
              </p:nvSpPr>
              <p:spPr>
                <a:xfrm rot="20985778" flipH="1">
                  <a:off x="6315853" y="5102961"/>
                  <a:ext cx="840920" cy="88889"/>
                </a:xfrm>
                <a:custGeom>
                  <a:avLst/>
                  <a:gdLst>
                    <a:gd name="connsiteX0" fmla="*/ 0 w 914400"/>
                    <a:gd name="connsiteY0" fmla="*/ 0 h 152400"/>
                    <a:gd name="connsiteX1" fmla="*/ 914400 w 914400"/>
                    <a:gd name="connsiteY1" fmla="*/ 0 h 152400"/>
                    <a:gd name="connsiteX2" fmla="*/ 914400 w 914400"/>
                    <a:gd name="connsiteY2" fmla="*/ 152400 h 152400"/>
                    <a:gd name="connsiteX3" fmla="*/ 0 w 914400"/>
                    <a:gd name="connsiteY3" fmla="*/ 152400 h 152400"/>
                    <a:gd name="connsiteX4" fmla="*/ 0 w 914400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42232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856227 w 922663"/>
                    <a:gd name="connsiteY1" fmla="*/ 7144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9"/>
                    <a:gd name="connsiteY0" fmla="*/ 0 h 183356"/>
                    <a:gd name="connsiteX1" fmla="*/ 856227 w 922669"/>
                    <a:gd name="connsiteY1" fmla="*/ 7144 h 183356"/>
                    <a:gd name="connsiteX2" fmla="*/ 922663 w 922669"/>
                    <a:gd name="connsiteY2" fmla="*/ 77951 h 183356"/>
                    <a:gd name="connsiteX3" fmla="*/ 0 w 922669"/>
                    <a:gd name="connsiteY3" fmla="*/ 183356 h 183356"/>
                    <a:gd name="connsiteX4" fmla="*/ 0 w 922669"/>
                    <a:gd name="connsiteY4" fmla="*/ 0 h 183356"/>
                    <a:gd name="connsiteX0" fmla="*/ 27821 w 922669"/>
                    <a:gd name="connsiteY0" fmla="*/ 109537 h 176212"/>
                    <a:gd name="connsiteX1" fmla="*/ 856227 w 922669"/>
                    <a:gd name="connsiteY1" fmla="*/ 0 h 176212"/>
                    <a:gd name="connsiteX2" fmla="*/ 922663 w 922669"/>
                    <a:gd name="connsiteY2" fmla="*/ 70807 h 176212"/>
                    <a:gd name="connsiteX3" fmla="*/ 0 w 922669"/>
                    <a:gd name="connsiteY3" fmla="*/ 176212 h 176212"/>
                    <a:gd name="connsiteX4" fmla="*/ 27821 w 922669"/>
                    <a:gd name="connsiteY4" fmla="*/ 109537 h 176212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23352 w 922669"/>
                    <a:gd name="connsiteY0" fmla="*/ 3758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3352 w 922669"/>
                    <a:gd name="connsiteY4" fmla="*/ 37589 h 161924"/>
                    <a:gd name="connsiteX0" fmla="*/ 23352 w 922669"/>
                    <a:gd name="connsiteY0" fmla="*/ 3758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3352 w 922669"/>
                    <a:gd name="connsiteY4" fmla="*/ 37589 h 161924"/>
                    <a:gd name="connsiteX0" fmla="*/ 23352 w 900068"/>
                    <a:gd name="connsiteY0" fmla="*/ 37589 h 161924"/>
                    <a:gd name="connsiteX1" fmla="*/ 858756 w 900068"/>
                    <a:gd name="connsiteY1" fmla="*/ 0 h 161924"/>
                    <a:gd name="connsiteX2" fmla="*/ 900054 w 900068"/>
                    <a:gd name="connsiteY2" fmla="*/ 45845 h 161924"/>
                    <a:gd name="connsiteX3" fmla="*/ 0 w 900068"/>
                    <a:gd name="connsiteY3" fmla="*/ 161924 h 161924"/>
                    <a:gd name="connsiteX4" fmla="*/ 23352 w 900068"/>
                    <a:gd name="connsiteY4" fmla="*/ 37589 h 161924"/>
                    <a:gd name="connsiteX0" fmla="*/ 23352 w 900054"/>
                    <a:gd name="connsiteY0" fmla="*/ 37589 h 161924"/>
                    <a:gd name="connsiteX1" fmla="*/ 858756 w 900054"/>
                    <a:gd name="connsiteY1" fmla="*/ 0 h 161924"/>
                    <a:gd name="connsiteX2" fmla="*/ 900054 w 900054"/>
                    <a:gd name="connsiteY2" fmla="*/ 45845 h 161924"/>
                    <a:gd name="connsiteX3" fmla="*/ 0 w 900054"/>
                    <a:gd name="connsiteY3" fmla="*/ 161924 h 161924"/>
                    <a:gd name="connsiteX4" fmla="*/ 23352 w 900054"/>
                    <a:gd name="connsiteY4" fmla="*/ 37589 h 161924"/>
                    <a:gd name="connsiteX0" fmla="*/ 23352 w 900054"/>
                    <a:gd name="connsiteY0" fmla="*/ 37589 h 161924"/>
                    <a:gd name="connsiteX1" fmla="*/ 858756 w 900054"/>
                    <a:gd name="connsiteY1" fmla="*/ 0 h 161924"/>
                    <a:gd name="connsiteX2" fmla="*/ 900054 w 900054"/>
                    <a:gd name="connsiteY2" fmla="*/ 45845 h 161924"/>
                    <a:gd name="connsiteX3" fmla="*/ 0 w 900054"/>
                    <a:gd name="connsiteY3" fmla="*/ 161924 h 161924"/>
                    <a:gd name="connsiteX4" fmla="*/ 23352 w 900054"/>
                    <a:gd name="connsiteY4" fmla="*/ 37589 h 161924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27573 w 893178"/>
                    <a:gd name="connsiteY0" fmla="*/ 28442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27573 w 893178"/>
                    <a:gd name="connsiteY4" fmla="*/ 28442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3357 h 88889"/>
                    <a:gd name="connsiteX1" fmla="*/ 841923 w 893178"/>
                    <a:gd name="connsiteY1" fmla="*/ 0 h 88889"/>
                    <a:gd name="connsiteX2" fmla="*/ 893178 w 893178"/>
                    <a:gd name="connsiteY2" fmla="*/ 44152 h 88889"/>
                    <a:gd name="connsiteX3" fmla="*/ 0 w 893178"/>
                    <a:gd name="connsiteY3" fmla="*/ 88889 h 88889"/>
                    <a:gd name="connsiteX4" fmla="*/ 31411 w 893178"/>
                    <a:gd name="connsiteY4" fmla="*/ 33357 h 88889"/>
                    <a:gd name="connsiteX0" fmla="*/ 31411 w 893178"/>
                    <a:gd name="connsiteY0" fmla="*/ 33357 h 88889"/>
                    <a:gd name="connsiteX1" fmla="*/ 841923 w 893178"/>
                    <a:gd name="connsiteY1" fmla="*/ 0 h 88889"/>
                    <a:gd name="connsiteX2" fmla="*/ 893178 w 893178"/>
                    <a:gd name="connsiteY2" fmla="*/ 44152 h 88889"/>
                    <a:gd name="connsiteX3" fmla="*/ 0 w 893178"/>
                    <a:gd name="connsiteY3" fmla="*/ 88889 h 88889"/>
                    <a:gd name="connsiteX4" fmla="*/ 31411 w 893178"/>
                    <a:gd name="connsiteY4" fmla="*/ 33357 h 88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3178" h="88889">
                      <a:moveTo>
                        <a:pt x="31411" y="33357"/>
                      </a:moveTo>
                      <a:cubicBezTo>
                        <a:pt x="335477" y="30256"/>
                        <a:pt x="571689" y="21431"/>
                        <a:pt x="841923" y="0"/>
                      </a:cubicBezTo>
                      <a:cubicBezTo>
                        <a:pt x="854507" y="30380"/>
                        <a:pt x="859382" y="26942"/>
                        <a:pt x="893178" y="44152"/>
                      </a:cubicBezTo>
                      <a:lnTo>
                        <a:pt x="0" y="88889"/>
                      </a:lnTo>
                      <a:cubicBezTo>
                        <a:pt x="9274" y="66664"/>
                        <a:pt x="36939" y="65922"/>
                        <a:pt x="31411" y="33357"/>
                      </a:cubicBezTo>
                      <a:close/>
                    </a:path>
                  </a:pathLst>
                </a:custGeom>
                <a:gradFill>
                  <a:gsLst>
                    <a:gs pos="31000">
                      <a:schemeClr val="bg1">
                        <a:lumMod val="75000"/>
                      </a:schemeClr>
                    </a:gs>
                    <a:gs pos="71000">
                      <a:schemeClr val="bg1">
                        <a:lumMod val="85000"/>
                      </a:schemeClr>
                    </a:gs>
                    <a:gs pos="53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34000">
                      <a:schemeClr val="tx1">
                        <a:lumMod val="75000"/>
                        <a:lumOff val="25000"/>
                      </a:schemeClr>
                    </a:gs>
                    <a:gs pos="94000">
                      <a:schemeClr val="tx1">
                        <a:lumMod val="65000"/>
                        <a:lumOff val="35000"/>
                      </a:schemeClr>
                    </a:gs>
                  </a:gsLst>
                  <a:lin ang="10200000" scaled="0"/>
                </a:gradFill>
                <a:ln w="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Rectangle 2"/>
                <p:cNvSpPr/>
                <p:nvPr/>
              </p:nvSpPr>
              <p:spPr>
                <a:xfrm rot="20985778" flipH="1">
                  <a:off x="6302759" y="5139094"/>
                  <a:ext cx="883538" cy="91652"/>
                </a:xfrm>
                <a:custGeom>
                  <a:avLst/>
                  <a:gdLst>
                    <a:gd name="connsiteX0" fmla="*/ 0 w 914400"/>
                    <a:gd name="connsiteY0" fmla="*/ 0 h 152400"/>
                    <a:gd name="connsiteX1" fmla="*/ 914400 w 914400"/>
                    <a:gd name="connsiteY1" fmla="*/ 0 h 152400"/>
                    <a:gd name="connsiteX2" fmla="*/ 914400 w 914400"/>
                    <a:gd name="connsiteY2" fmla="*/ 152400 h 152400"/>
                    <a:gd name="connsiteX3" fmla="*/ 0 w 914400"/>
                    <a:gd name="connsiteY3" fmla="*/ 152400 h 152400"/>
                    <a:gd name="connsiteX4" fmla="*/ 0 w 914400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42232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856227 w 922663"/>
                    <a:gd name="connsiteY1" fmla="*/ 7144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9"/>
                    <a:gd name="connsiteY0" fmla="*/ 0 h 183356"/>
                    <a:gd name="connsiteX1" fmla="*/ 856227 w 922669"/>
                    <a:gd name="connsiteY1" fmla="*/ 7144 h 183356"/>
                    <a:gd name="connsiteX2" fmla="*/ 922663 w 922669"/>
                    <a:gd name="connsiteY2" fmla="*/ 77951 h 183356"/>
                    <a:gd name="connsiteX3" fmla="*/ 0 w 922669"/>
                    <a:gd name="connsiteY3" fmla="*/ 183356 h 183356"/>
                    <a:gd name="connsiteX4" fmla="*/ 0 w 922669"/>
                    <a:gd name="connsiteY4" fmla="*/ 0 h 183356"/>
                    <a:gd name="connsiteX0" fmla="*/ 27821 w 922669"/>
                    <a:gd name="connsiteY0" fmla="*/ 109537 h 176212"/>
                    <a:gd name="connsiteX1" fmla="*/ 856227 w 922669"/>
                    <a:gd name="connsiteY1" fmla="*/ 0 h 176212"/>
                    <a:gd name="connsiteX2" fmla="*/ 922663 w 922669"/>
                    <a:gd name="connsiteY2" fmla="*/ 70807 h 176212"/>
                    <a:gd name="connsiteX3" fmla="*/ 0 w 922669"/>
                    <a:gd name="connsiteY3" fmla="*/ 176212 h 176212"/>
                    <a:gd name="connsiteX4" fmla="*/ 27821 w 922669"/>
                    <a:gd name="connsiteY4" fmla="*/ 109537 h 176212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23352 w 922669"/>
                    <a:gd name="connsiteY0" fmla="*/ 3758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3352 w 922669"/>
                    <a:gd name="connsiteY4" fmla="*/ 37589 h 161924"/>
                    <a:gd name="connsiteX0" fmla="*/ 23352 w 922669"/>
                    <a:gd name="connsiteY0" fmla="*/ 3758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3352 w 922669"/>
                    <a:gd name="connsiteY4" fmla="*/ 37589 h 161924"/>
                    <a:gd name="connsiteX0" fmla="*/ 23352 w 900068"/>
                    <a:gd name="connsiteY0" fmla="*/ 37589 h 161924"/>
                    <a:gd name="connsiteX1" fmla="*/ 858756 w 900068"/>
                    <a:gd name="connsiteY1" fmla="*/ 0 h 161924"/>
                    <a:gd name="connsiteX2" fmla="*/ 900054 w 900068"/>
                    <a:gd name="connsiteY2" fmla="*/ 45845 h 161924"/>
                    <a:gd name="connsiteX3" fmla="*/ 0 w 900068"/>
                    <a:gd name="connsiteY3" fmla="*/ 161924 h 161924"/>
                    <a:gd name="connsiteX4" fmla="*/ 23352 w 900068"/>
                    <a:gd name="connsiteY4" fmla="*/ 37589 h 161924"/>
                    <a:gd name="connsiteX0" fmla="*/ 23352 w 900054"/>
                    <a:gd name="connsiteY0" fmla="*/ 37589 h 161924"/>
                    <a:gd name="connsiteX1" fmla="*/ 858756 w 900054"/>
                    <a:gd name="connsiteY1" fmla="*/ 0 h 161924"/>
                    <a:gd name="connsiteX2" fmla="*/ 900054 w 900054"/>
                    <a:gd name="connsiteY2" fmla="*/ 45845 h 161924"/>
                    <a:gd name="connsiteX3" fmla="*/ 0 w 900054"/>
                    <a:gd name="connsiteY3" fmla="*/ 161924 h 161924"/>
                    <a:gd name="connsiteX4" fmla="*/ 23352 w 900054"/>
                    <a:gd name="connsiteY4" fmla="*/ 37589 h 161924"/>
                    <a:gd name="connsiteX0" fmla="*/ 23352 w 900054"/>
                    <a:gd name="connsiteY0" fmla="*/ 37589 h 161924"/>
                    <a:gd name="connsiteX1" fmla="*/ 858756 w 900054"/>
                    <a:gd name="connsiteY1" fmla="*/ 0 h 161924"/>
                    <a:gd name="connsiteX2" fmla="*/ 900054 w 900054"/>
                    <a:gd name="connsiteY2" fmla="*/ 45845 h 161924"/>
                    <a:gd name="connsiteX3" fmla="*/ 0 w 900054"/>
                    <a:gd name="connsiteY3" fmla="*/ 161924 h 161924"/>
                    <a:gd name="connsiteX4" fmla="*/ 23352 w 900054"/>
                    <a:gd name="connsiteY4" fmla="*/ 37589 h 161924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27573 w 893178"/>
                    <a:gd name="connsiteY0" fmla="*/ 28442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27573 w 893178"/>
                    <a:gd name="connsiteY4" fmla="*/ 28442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40843 h 96375"/>
                    <a:gd name="connsiteX1" fmla="*/ 814786 w 893178"/>
                    <a:gd name="connsiteY1" fmla="*/ 0 h 96375"/>
                    <a:gd name="connsiteX2" fmla="*/ 893178 w 893178"/>
                    <a:gd name="connsiteY2" fmla="*/ 51638 h 96375"/>
                    <a:gd name="connsiteX3" fmla="*/ 0 w 893178"/>
                    <a:gd name="connsiteY3" fmla="*/ 96375 h 96375"/>
                    <a:gd name="connsiteX4" fmla="*/ 31411 w 893178"/>
                    <a:gd name="connsiteY4" fmla="*/ 40843 h 96375"/>
                    <a:gd name="connsiteX0" fmla="*/ 31411 w 893178"/>
                    <a:gd name="connsiteY0" fmla="*/ 40843 h 96375"/>
                    <a:gd name="connsiteX1" fmla="*/ 814786 w 893178"/>
                    <a:gd name="connsiteY1" fmla="*/ 0 h 96375"/>
                    <a:gd name="connsiteX2" fmla="*/ 893178 w 893178"/>
                    <a:gd name="connsiteY2" fmla="*/ 51638 h 96375"/>
                    <a:gd name="connsiteX3" fmla="*/ 0 w 893178"/>
                    <a:gd name="connsiteY3" fmla="*/ 96375 h 96375"/>
                    <a:gd name="connsiteX4" fmla="*/ 31411 w 893178"/>
                    <a:gd name="connsiteY4" fmla="*/ 40843 h 96375"/>
                    <a:gd name="connsiteX0" fmla="*/ 31411 w 893178"/>
                    <a:gd name="connsiteY0" fmla="*/ 34237 h 89769"/>
                    <a:gd name="connsiteX1" fmla="*/ 818624 w 893178"/>
                    <a:gd name="connsiteY1" fmla="*/ 0 h 89769"/>
                    <a:gd name="connsiteX2" fmla="*/ 893178 w 893178"/>
                    <a:gd name="connsiteY2" fmla="*/ 45032 h 89769"/>
                    <a:gd name="connsiteX3" fmla="*/ 0 w 893178"/>
                    <a:gd name="connsiteY3" fmla="*/ 89769 h 89769"/>
                    <a:gd name="connsiteX4" fmla="*/ 31411 w 893178"/>
                    <a:gd name="connsiteY4" fmla="*/ 34237 h 89769"/>
                    <a:gd name="connsiteX0" fmla="*/ 31411 w 860613"/>
                    <a:gd name="connsiteY0" fmla="*/ 34237 h 89769"/>
                    <a:gd name="connsiteX1" fmla="*/ 818624 w 860613"/>
                    <a:gd name="connsiteY1" fmla="*/ 0 h 89769"/>
                    <a:gd name="connsiteX2" fmla="*/ 860613 w 860613"/>
                    <a:gd name="connsiteY2" fmla="*/ 36051 h 89769"/>
                    <a:gd name="connsiteX3" fmla="*/ 0 w 860613"/>
                    <a:gd name="connsiteY3" fmla="*/ 89769 h 89769"/>
                    <a:gd name="connsiteX4" fmla="*/ 31411 w 860613"/>
                    <a:gd name="connsiteY4" fmla="*/ 34237 h 89769"/>
                    <a:gd name="connsiteX0" fmla="*/ 31411 w 871138"/>
                    <a:gd name="connsiteY0" fmla="*/ 34237 h 89769"/>
                    <a:gd name="connsiteX1" fmla="*/ 818624 w 871138"/>
                    <a:gd name="connsiteY1" fmla="*/ 0 h 89769"/>
                    <a:gd name="connsiteX2" fmla="*/ 860613 w 871138"/>
                    <a:gd name="connsiteY2" fmla="*/ 36051 h 89769"/>
                    <a:gd name="connsiteX3" fmla="*/ 0 w 871138"/>
                    <a:gd name="connsiteY3" fmla="*/ 89769 h 89769"/>
                    <a:gd name="connsiteX4" fmla="*/ 31411 w 871138"/>
                    <a:gd name="connsiteY4" fmla="*/ 34237 h 89769"/>
                    <a:gd name="connsiteX0" fmla="*/ 31411 w 860613"/>
                    <a:gd name="connsiteY0" fmla="*/ 34237 h 89769"/>
                    <a:gd name="connsiteX1" fmla="*/ 818624 w 860613"/>
                    <a:gd name="connsiteY1" fmla="*/ 0 h 89769"/>
                    <a:gd name="connsiteX2" fmla="*/ 860613 w 860613"/>
                    <a:gd name="connsiteY2" fmla="*/ 36051 h 89769"/>
                    <a:gd name="connsiteX3" fmla="*/ 0 w 860613"/>
                    <a:gd name="connsiteY3" fmla="*/ 89769 h 89769"/>
                    <a:gd name="connsiteX4" fmla="*/ 31411 w 860613"/>
                    <a:gd name="connsiteY4" fmla="*/ 34237 h 89769"/>
                    <a:gd name="connsiteX0" fmla="*/ 31411 w 860613"/>
                    <a:gd name="connsiteY0" fmla="*/ 34237 h 89769"/>
                    <a:gd name="connsiteX1" fmla="*/ 818624 w 860613"/>
                    <a:gd name="connsiteY1" fmla="*/ 0 h 89769"/>
                    <a:gd name="connsiteX2" fmla="*/ 860613 w 860613"/>
                    <a:gd name="connsiteY2" fmla="*/ 36051 h 89769"/>
                    <a:gd name="connsiteX3" fmla="*/ 0 w 860613"/>
                    <a:gd name="connsiteY3" fmla="*/ 89769 h 89769"/>
                    <a:gd name="connsiteX4" fmla="*/ 31411 w 860613"/>
                    <a:gd name="connsiteY4" fmla="*/ 34237 h 89769"/>
                    <a:gd name="connsiteX0" fmla="*/ 31411 w 860613"/>
                    <a:gd name="connsiteY0" fmla="*/ 34237 h 89769"/>
                    <a:gd name="connsiteX1" fmla="*/ 818624 w 860613"/>
                    <a:gd name="connsiteY1" fmla="*/ 0 h 89769"/>
                    <a:gd name="connsiteX2" fmla="*/ 860613 w 860613"/>
                    <a:gd name="connsiteY2" fmla="*/ 36051 h 89769"/>
                    <a:gd name="connsiteX3" fmla="*/ 0 w 860613"/>
                    <a:gd name="connsiteY3" fmla="*/ 89769 h 89769"/>
                    <a:gd name="connsiteX4" fmla="*/ 31411 w 860613"/>
                    <a:gd name="connsiteY4" fmla="*/ 34237 h 89769"/>
                    <a:gd name="connsiteX0" fmla="*/ 108536 w 937738"/>
                    <a:gd name="connsiteY0" fmla="*/ 34237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08536 w 937738"/>
                    <a:gd name="connsiteY4" fmla="*/ 34237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8679 w 942911"/>
                    <a:gd name="connsiteY0" fmla="*/ 47974 h 76264"/>
                    <a:gd name="connsiteX1" fmla="*/ 900922 w 942911"/>
                    <a:gd name="connsiteY1" fmla="*/ 0 h 76264"/>
                    <a:gd name="connsiteX2" fmla="*/ 942911 w 942911"/>
                    <a:gd name="connsiteY2" fmla="*/ 36051 h 76264"/>
                    <a:gd name="connsiteX3" fmla="*/ 5173 w 942911"/>
                    <a:gd name="connsiteY3" fmla="*/ 76264 h 76264"/>
                    <a:gd name="connsiteX4" fmla="*/ 18679 w 942911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8854"/>
                    <a:gd name="connsiteX1" fmla="*/ 895749 w 937738"/>
                    <a:gd name="connsiteY1" fmla="*/ 0 h 78854"/>
                    <a:gd name="connsiteX2" fmla="*/ 937738 w 937738"/>
                    <a:gd name="connsiteY2" fmla="*/ 36051 h 78854"/>
                    <a:gd name="connsiteX3" fmla="*/ 0 w 937738"/>
                    <a:gd name="connsiteY3" fmla="*/ 76264 h 78854"/>
                    <a:gd name="connsiteX4" fmla="*/ 13506 w 937738"/>
                    <a:gd name="connsiteY4" fmla="*/ 47974 h 78854"/>
                    <a:gd name="connsiteX0" fmla="*/ 13506 w 937738"/>
                    <a:gd name="connsiteY0" fmla="*/ 47974 h 79433"/>
                    <a:gd name="connsiteX1" fmla="*/ 895749 w 937738"/>
                    <a:gd name="connsiteY1" fmla="*/ 0 h 79433"/>
                    <a:gd name="connsiteX2" fmla="*/ 937738 w 937738"/>
                    <a:gd name="connsiteY2" fmla="*/ 36051 h 79433"/>
                    <a:gd name="connsiteX3" fmla="*/ 0 w 937738"/>
                    <a:gd name="connsiteY3" fmla="*/ 76264 h 79433"/>
                    <a:gd name="connsiteX4" fmla="*/ 13506 w 937738"/>
                    <a:gd name="connsiteY4" fmla="*/ 47974 h 79433"/>
                    <a:gd name="connsiteX0" fmla="*/ 13506 w 937738"/>
                    <a:gd name="connsiteY0" fmla="*/ 47974 h 79157"/>
                    <a:gd name="connsiteX1" fmla="*/ 895749 w 937738"/>
                    <a:gd name="connsiteY1" fmla="*/ 0 h 79157"/>
                    <a:gd name="connsiteX2" fmla="*/ 937738 w 937738"/>
                    <a:gd name="connsiteY2" fmla="*/ 36051 h 79157"/>
                    <a:gd name="connsiteX3" fmla="*/ 0 w 937738"/>
                    <a:gd name="connsiteY3" fmla="*/ 76264 h 79157"/>
                    <a:gd name="connsiteX4" fmla="*/ 13506 w 937738"/>
                    <a:gd name="connsiteY4" fmla="*/ 47974 h 79157"/>
                    <a:gd name="connsiteX0" fmla="*/ 10723 w 934955"/>
                    <a:gd name="connsiteY0" fmla="*/ 47974 h 92967"/>
                    <a:gd name="connsiteX1" fmla="*/ 892966 w 934955"/>
                    <a:gd name="connsiteY1" fmla="*/ 0 h 92967"/>
                    <a:gd name="connsiteX2" fmla="*/ 934955 w 934955"/>
                    <a:gd name="connsiteY2" fmla="*/ 36051 h 92967"/>
                    <a:gd name="connsiteX3" fmla="*/ 0 w 934955"/>
                    <a:gd name="connsiteY3" fmla="*/ 90778 h 92967"/>
                    <a:gd name="connsiteX4" fmla="*/ 10723 w 934955"/>
                    <a:gd name="connsiteY4" fmla="*/ 47974 h 92967"/>
                    <a:gd name="connsiteX0" fmla="*/ 10723 w 934955"/>
                    <a:gd name="connsiteY0" fmla="*/ 47974 h 93596"/>
                    <a:gd name="connsiteX1" fmla="*/ 892966 w 934955"/>
                    <a:gd name="connsiteY1" fmla="*/ 0 h 93596"/>
                    <a:gd name="connsiteX2" fmla="*/ 934955 w 934955"/>
                    <a:gd name="connsiteY2" fmla="*/ 36051 h 93596"/>
                    <a:gd name="connsiteX3" fmla="*/ 0 w 934955"/>
                    <a:gd name="connsiteY3" fmla="*/ 90778 h 93596"/>
                    <a:gd name="connsiteX4" fmla="*/ 10723 w 934955"/>
                    <a:gd name="connsiteY4" fmla="*/ 47974 h 93596"/>
                    <a:gd name="connsiteX0" fmla="*/ 16686 w 940918"/>
                    <a:gd name="connsiteY0" fmla="*/ 47974 h 93596"/>
                    <a:gd name="connsiteX1" fmla="*/ 898929 w 940918"/>
                    <a:gd name="connsiteY1" fmla="*/ 0 h 93596"/>
                    <a:gd name="connsiteX2" fmla="*/ 940918 w 940918"/>
                    <a:gd name="connsiteY2" fmla="*/ 36051 h 93596"/>
                    <a:gd name="connsiteX3" fmla="*/ 5963 w 940918"/>
                    <a:gd name="connsiteY3" fmla="*/ 90778 h 93596"/>
                    <a:gd name="connsiteX4" fmla="*/ 16686 w 940918"/>
                    <a:gd name="connsiteY4" fmla="*/ 47974 h 93596"/>
                    <a:gd name="connsiteX0" fmla="*/ 15868 w 940100"/>
                    <a:gd name="connsiteY0" fmla="*/ 47974 h 93596"/>
                    <a:gd name="connsiteX1" fmla="*/ 898111 w 940100"/>
                    <a:gd name="connsiteY1" fmla="*/ 0 h 93596"/>
                    <a:gd name="connsiteX2" fmla="*/ 940100 w 940100"/>
                    <a:gd name="connsiteY2" fmla="*/ 36051 h 93596"/>
                    <a:gd name="connsiteX3" fmla="*/ 5145 w 940100"/>
                    <a:gd name="connsiteY3" fmla="*/ 90778 h 93596"/>
                    <a:gd name="connsiteX4" fmla="*/ 15868 w 940100"/>
                    <a:gd name="connsiteY4" fmla="*/ 47974 h 93596"/>
                    <a:gd name="connsiteX0" fmla="*/ 15868 w 933783"/>
                    <a:gd name="connsiteY0" fmla="*/ 47974 h 94206"/>
                    <a:gd name="connsiteX1" fmla="*/ 898111 w 933783"/>
                    <a:gd name="connsiteY1" fmla="*/ 0 h 94206"/>
                    <a:gd name="connsiteX2" fmla="*/ 933783 w 933783"/>
                    <a:gd name="connsiteY2" fmla="*/ 44618 h 94206"/>
                    <a:gd name="connsiteX3" fmla="*/ 5145 w 933783"/>
                    <a:gd name="connsiteY3" fmla="*/ 90778 h 94206"/>
                    <a:gd name="connsiteX4" fmla="*/ 15868 w 933783"/>
                    <a:gd name="connsiteY4" fmla="*/ 47974 h 94206"/>
                    <a:gd name="connsiteX0" fmla="*/ 15868 w 933783"/>
                    <a:gd name="connsiteY0" fmla="*/ 47974 h 93235"/>
                    <a:gd name="connsiteX1" fmla="*/ 898111 w 933783"/>
                    <a:gd name="connsiteY1" fmla="*/ 0 h 93235"/>
                    <a:gd name="connsiteX2" fmla="*/ 933783 w 933783"/>
                    <a:gd name="connsiteY2" fmla="*/ 44618 h 93235"/>
                    <a:gd name="connsiteX3" fmla="*/ 5145 w 933783"/>
                    <a:gd name="connsiteY3" fmla="*/ 90778 h 93235"/>
                    <a:gd name="connsiteX4" fmla="*/ 15868 w 933783"/>
                    <a:gd name="connsiteY4" fmla="*/ 47974 h 93235"/>
                    <a:gd name="connsiteX0" fmla="*/ 16696 w 934611"/>
                    <a:gd name="connsiteY0" fmla="*/ 47974 h 100617"/>
                    <a:gd name="connsiteX1" fmla="*/ 898939 w 934611"/>
                    <a:gd name="connsiteY1" fmla="*/ 0 h 100617"/>
                    <a:gd name="connsiteX2" fmla="*/ 934611 w 934611"/>
                    <a:gd name="connsiteY2" fmla="*/ 44618 h 100617"/>
                    <a:gd name="connsiteX3" fmla="*/ 4797 w 934611"/>
                    <a:gd name="connsiteY3" fmla="*/ 98472 h 100617"/>
                    <a:gd name="connsiteX4" fmla="*/ 16696 w 934611"/>
                    <a:gd name="connsiteY4" fmla="*/ 47974 h 100617"/>
                    <a:gd name="connsiteX0" fmla="*/ 17520 w 935435"/>
                    <a:gd name="connsiteY0" fmla="*/ 47974 h 100617"/>
                    <a:gd name="connsiteX1" fmla="*/ 899763 w 935435"/>
                    <a:gd name="connsiteY1" fmla="*/ 0 h 100617"/>
                    <a:gd name="connsiteX2" fmla="*/ 935435 w 935435"/>
                    <a:gd name="connsiteY2" fmla="*/ 44618 h 100617"/>
                    <a:gd name="connsiteX3" fmla="*/ 5621 w 935435"/>
                    <a:gd name="connsiteY3" fmla="*/ 98472 h 100617"/>
                    <a:gd name="connsiteX4" fmla="*/ 17520 w 935435"/>
                    <a:gd name="connsiteY4" fmla="*/ 47974 h 100617"/>
                    <a:gd name="connsiteX0" fmla="*/ 20528 w 938443"/>
                    <a:gd name="connsiteY0" fmla="*/ 47974 h 94070"/>
                    <a:gd name="connsiteX1" fmla="*/ 902771 w 938443"/>
                    <a:gd name="connsiteY1" fmla="*/ 0 h 94070"/>
                    <a:gd name="connsiteX2" fmla="*/ 938443 w 938443"/>
                    <a:gd name="connsiteY2" fmla="*/ 44618 h 94070"/>
                    <a:gd name="connsiteX3" fmla="*/ 4670 w 938443"/>
                    <a:gd name="connsiteY3" fmla="*/ 91652 h 94070"/>
                    <a:gd name="connsiteX4" fmla="*/ 20528 w 938443"/>
                    <a:gd name="connsiteY4" fmla="*/ 47974 h 94070"/>
                    <a:gd name="connsiteX0" fmla="*/ 20528 w 938443"/>
                    <a:gd name="connsiteY0" fmla="*/ 47974 h 91652"/>
                    <a:gd name="connsiteX1" fmla="*/ 902771 w 938443"/>
                    <a:gd name="connsiteY1" fmla="*/ 0 h 91652"/>
                    <a:gd name="connsiteX2" fmla="*/ 938443 w 938443"/>
                    <a:gd name="connsiteY2" fmla="*/ 44618 h 91652"/>
                    <a:gd name="connsiteX3" fmla="*/ 4670 w 938443"/>
                    <a:gd name="connsiteY3" fmla="*/ 91652 h 91652"/>
                    <a:gd name="connsiteX4" fmla="*/ 20528 w 938443"/>
                    <a:gd name="connsiteY4" fmla="*/ 47974 h 91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8443" h="91652">
                      <a:moveTo>
                        <a:pt x="20528" y="47974"/>
                      </a:moveTo>
                      <a:cubicBezTo>
                        <a:pt x="328225" y="36996"/>
                        <a:pt x="632537" y="21431"/>
                        <a:pt x="902771" y="0"/>
                      </a:cubicBezTo>
                      <a:cubicBezTo>
                        <a:pt x="934665" y="7426"/>
                        <a:pt x="926380" y="6696"/>
                        <a:pt x="938443" y="44618"/>
                      </a:cubicBezTo>
                      <a:cubicBezTo>
                        <a:pt x="691188" y="61434"/>
                        <a:pt x="393597" y="81658"/>
                        <a:pt x="4670" y="91652"/>
                      </a:cubicBezTo>
                      <a:cubicBezTo>
                        <a:pt x="-6360" y="60390"/>
                        <a:pt x="3447" y="69864"/>
                        <a:pt x="20528" y="47974"/>
                      </a:cubicBezTo>
                      <a:close/>
                    </a:path>
                  </a:pathLst>
                </a:custGeom>
                <a:gradFill>
                  <a:gsLst>
                    <a:gs pos="4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6000">
                      <a:schemeClr val="bg1">
                        <a:lumMod val="50000"/>
                      </a:schemeClr>
                    </a:gs>
                    <a:gs pos="7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0800000" scaled="1"/>
                </a:gradFill>
                <a:ln w="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2"/>
                <p:cNvSpPr/>
                <p:nvPr/>
              </p:nvSpPr>
              <p:spPr>
                <a:xfrm rot="20985778" flipH="1">
                  <a:off x="6316722" y="5242966"/>
                  <a:ext cx="840920" cy="90582"/>
                </a:xfrm>
                <a:custGeom>
                  <a:avLst/>
                  <a:gdLst>
                    <a:gd name="connsiteX0" fmla="*/ 0 w 914400"/>
                    <a:gd name="connsiteY0" fmla="*/ 0 h 152400"/>
                    <a:gd name="connsiteX1" fmla="*/ 914400 w 914400"/>
                    <a:gd name="connsiteY1" fmla="*/ 0 h 152400"/>
                    <a:gd name="connsiteX2" fmla="*/ 914400 w 914400"/>
                    <a:gd name="connsiteY2" fmla="*/ 152400 h 152400"/>
                    <a:gd name="connsiteX3" fmla="*/ 0 w 914400"/>
                    <a:gd name="connsiteY3" fmla="*/ 152400 h 152400"/>
                    <a:gd name="connsiteX4" fmla="*/ 0 w 914400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42232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856227 w 922663"/>
                    <a:gd name="connsiteY1" fmla="*/ 7144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9"/>
                    <a:gd name="connsiteY0" fmla="*/ 0 h 183356"/>
                    <a:gd name="connsiteX1" fmla="*/ 856227 w 922669"/>
                    <a:gd name="connsiteY1" fmla="*/ 7144 h 183356"/>
                    <a:gd name="connsiteX2" fmla="*/ 922663 w 922669"/>
                    <a:gd name="connsiteY2" fmla="*/ 77951 h 183356"/>
                    <a:gd name="connsiteX3" fmla="*/ 0 w 922669"/>
                    <a:gd name="connsiteY3" fmla="*/ 183356 h 183356"/>
                    <a:gd name="connsiteX4" fmla="*/ 0 w 922669"/>
                    <a:gd name="connsiteY4" fmla="*/ 0 h 183356"/>
                    <a:gd name="connsiteX0" fmla="*/ 27821 w 922669"/>
                    <a:gd name="connsiteY0" fmla="*/ 109537 h 176212"/>
                    <a:gd name="connsiteX1" fmla="*/ 856227 w 922669"/>
                    <a:gd name="connsiteY1" fmla="*/ 0 h 176212"/>
                    <a:gd name="connsiteX2" fmla="*/ 922663 w 922669"/>
                    <a:gd name="connsiteY2" fmla="*/ 70807 h 176212"/>
                    <a:gd name="connsiteX3" fmla="*/ 0 w 922669"/>
                    <a:gd name="connsiteY3" fmla="*/ 176212 h 176212"/>
                    <a:gd name="connsiteX4" fmla="*/ 27821 w 922669"/>
                    <a:gd name="connsiteY4" fmla="*/ 109537 h 176212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23352 w 922669"/>
                    <a:gd name="connsiteY0" fmla="*/ 3758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3352 w 922669"/>
                    <a:gd name="connsiteY4" fmla="*/ 37589 h 161924"/>
                    <a:gd name="connsiteX0" fmla="*/ 23352 w 922669"/>
                    <a:gd name="connsiteY0" fmla="*/ 3758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3352 w 922669"/>
                    <a:gd name="connsiteY4" fmla="*/ 37589 h 161924"/>
                    <a:gd name="connsiteX0" fmla="*/ 23352 w 900068"/>
                    <a:gd name="connsiteY0" fmla="*/ 37589 h 161924"/>
                    <a:gd name="connsiteX1" fmla="*/ 858756 w 900068"/>
                    <a:gd name="connsiteY1" fmla="*/ 0 h 161924"/>
                    <a:gd name="connsiteX2" fmla="*/ 900054 w 900068"/>
                    <a:gd name="connsiteY2" fmla="*/ 45845 h 161924"/>
                    <a:gd name="connsiteX3" fmla="*/ 0 w 900068"/>
                    <a:gd name="connsiteY3" fmla="*/ 161924 h 161924"/>
                    <a:gd name="connsiteX4" fmla="*/ 23352 w 900068"/>
                    <a:gd name="connsiteY4" fmla="*/ 37589 h 161924"/>
                    <a:gd name="connsiteX0" fmla="*/ 23352 w 900054"/>
                    <a:gd name="connsiteY0" fmla="*/ 37589 h 161924"/>
                    <a:gd name="connsiteX1" fmla="*/ 858756 w 900054"/>
                    <a:gd name="connsiteY1" fmla="*/ 0 h 161924"/>
                    <a:gd name="connsiteX2" fmla="*/ 900054 w 900054"/>
                    <a:gd name="connsiteY2" fmla="*/ 45845 h 161924"/>
                    <a:gd name="connsiteX3" fmla="*/ 0 w 900054"/>
                    <a:gd name="connsiteY3" fmla="*/ 161924 h 161924"/>
                    <a:gd name="connsiteX4" fmla="*/ 23352 w 900054"/>
                    <a:gd name="connsiteY4" fmla="*/ 37589 h 161924"/>
                    <a:gd name="connsiteX0" fmla="*/ 23352 w 900054"/>
                    <a:gd name="connsiteY0" fmla="*/ 37589 h 161924"/>
                    <a:gd name="connsiteX1" fmla="*/ 858756 w 900054"/>
                    <a:gd name="connsiteY1" fmla="*/ 0 h 161924"/>
                    <a:gd name="connsiteX2" fmla="*/ 900054 w 900054"/>
                    <a:gd name="connsiteY2" fmla="*/ 45845 h 161924"/>
                    <a:gd name="connsiteX3" fmla="*/ 0 w 900054"/>
                    <a:gd name="connsiteY3" fmla="*/ 161924 h 161924"/>
                    <a:gd name="connsiteX4" fmla="*/ 23352 w 900054"/>
                    <a:gd name="connsiteY4" fmla="*/ 37589 h 161924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27573 w 893178"/>
                    <a:gd name="connsiteY0" fmla="*/ 28442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27573 w 893178"/>
                    <a:gd name="connsiteY4" fmla="*/ 28442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3178" h="90582">
                      <a:moveTo>
                        <a:pt x="31411" y="35050"/>
                      </a:moveTo>
                      <a:cubicBezTo>
                        <a:pt x="335477" y="31949"/>
                        <a:pt x="581646" y="21431"/>
                        <a:pt x="851880" y="0"/>
                      </a:cubicBezTo>
                      <a:cubicBezTo>
                        <a:pt x="857896" y="36336"/>
                        <a:pt x="859382" y="28635"/>
                        <a:pt x="893178" y="45845"/>
                      </a:cubicBezTo>
                      <a:lnTo>
                        <a:pt x="0" y="90582"/>
                      </a:lnTo>
                      <a:cubicBezTo>
                        <a:pt x="9274" y="68357"/>
                        <a:pt x="36939" y="67615"/>
                        <a:pt x="31411" y="35050"/>
                      </a:cubicBezTo>
                      <a:close/>
                    </a:path>
                  </a:pathLst>
                </a:custGeom>
                <a:gradFill>
                  <a:gsLst>
                    <a:gs pos="30000">
                      <a:schemeClr val="bg1">
                        <a:lumMod val="75000"/>
                      </a:schemeClr>
                    </a:gs>
                    <a:gs pos="71000">
                      <a:schemeClr val="bg1">
                        <a:lumMod val="85000"/>
                      </a:schemeClr>
                    </a:gs>
                    <a:gs pos="53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34000">
                      <a:schemeClr val="tx1">
                        <a:lumMod val="75000"/>
                        <a:lumOff val="25000"/>
                      </a:schemeClr>
                    </a:gs>
                    <a:gs pos="94000">
                      <a:schemeClr val="tx1">
                        <a:lumMod val="65000"/>
                        <a:lumOff val="35000"/>
                      </a:schemeClr>
                    </a:gs>
                  </a:gsLst>
                  <a:lin ang="10200000" scaled="0"/>
                </a:gradFill>
                <a:ln w="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 2"/>
                <p:cNvSpPr/>
                <p:nvPr/>
              </p:nvSpPr>
              <p:spPr>
                <a:xfrm rot="20985778" flipH="1">
                  <a:off x="6299016" y="5282141"/>
                  <a:ext cx="883538" cy="91652"/>
                </a:xfrm>
                <a:custGeom>
                  <a:avLst/>
                  <a:gdLst>
                    <a:gd name="connsiteX0" fmla="*/ 0 w 914400"/>
                    <a:gd name="connsiteY0" fmla="*/ 0 h 152400"/>
                    <a:gd name="connsiteX1" fmla="*/ 914400 w 914400"/>
                    <a:gd name="connsiteY1" fmla="*/ 0 h 152400"/>
                    <a:gd name="connsiteX2" fmla="*/ 914400 w 914400"/>
                    <a:gd name="connsiteY2" fmla="*/ 152400 h 152400"/>
                    <a:gd name="connsiteX3" fmla="*/ 0 w 914400"/>
                    <a:gd name="connsiteY3" fmla="*/ 152400 h 152400"/>
                    <a:gd name="connsiteX4" fmla="*/ 0 w 914400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42232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856227 w 922663"/>
                    <a:gd name="connsiteY1" fmla="*/ 7144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9"/>
                    <a:gd name="connsiteY0" fmla="*/ 0 h 183356"/>
                    <a:gd name="connsiteX1" fmla="*/ 856227 w 922669"/>
                    <a:gd name="connsiteY1" fmla="*/ 7144 h 183356"/>
                    <a:gd name="connsiteX2" fmla="*/ 922663 w 922669"/>
                    <a:gd name="connsiteY2" fmla="*/ 77951 h 183356"/>
                    <a:gd name="connsiteX3" fmla="*/ 0 w 922669"/>
                    <a:gd name="connsiteY3" fmla="*/ 183356 h 183356"/>
                    <a:gd name="connsiteX4" fmla="*/ 0 w 922669"/>
                    <a:gd name="connsiteY4" fmla="*/ 0 h 183356"/>
                    <a:gd name="connsiteX0" fmla="*/ 27821 w 922669"/>
                    <a:gd name="connsiteY0" fmla="*/ 109537 h 176212"/>
                    <a:gd name="connsiteX1" fmla="*/ 856227 w 922669"/>
                    <a:gd name="connsiteY1" fmla="*/ 0 h 176212"/>
                    <a:gd name="connsiteX2" fmla="*/ 922663 w 922669"/>
                    <a:gd name="connsiteY2" fmla="*/ 70807 h 176212"/>
                    <a:gd name="connsiteX3" fmla="*/ 0 w 922669"/>
                    <a:gd name="connsiteY3" fmla="*/ 176212 h 176212"/>
                    <a:gd name="connsiteX4" fmla="*/ 27821 w 922669"/>
                    <a:gd name="connsiteY4" fmla="*/ 109537 h 176212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23352 w 922669"/>
                    <a:gd name="connsiteY0" fmla="*/ 3758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3352 w 922669"/>
                    <a:gd name="connsiteY4" fmla="*/ 37589 h 161924"/>
                    <a:gd name="connsiteX0" fmla="*/ 23352 w 922669"/>
                    <a:gd name="connsiteY0" fmla="*/ 3758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3352 w 922669"/>
                    <a:gd name="connsiteY4" fmla="*/ 37589 h 161924"/>
                    <a:gd name="connsiteX0" fmla="*/ 23352 w 900068"/>
                    <a:gd name="connsiteY0" fmla="*/ 37589 h 161924"/>
                    <a:gd name="connsiteX1" fmla="*/ 858756 w 900068"/>
                    <a:gd name="connsiteY1" fmla="*/ 0 h 161924"/>
                    <a:gd name="connsiteX2" fmla="*/ 900054 w 900068"/>
                    <a:gd name="connsiteY2" fmla="*/ 45845 h 161924"/>
                    <a:gd name="connsiteX3" fmla="*/ 0 w 900068"/>
                    <a:gd name="connsiteY3" fmla="*/ 161924 h 161924"/>
                    <a:gd name="connsiteX4" fmla="*/ 23352 w 900068"/>
                    <a:gd name="connsiteY4" fmla="*/ 37589 h 161924"/>
                    <a:gd name="connsiteX0" fmla="*/ 23352 w 900054"/>
                    <a:gd name="connsiteY0" fmla="*/ 37589 h 161924"/>
                    <a:gd name="connsiteX1" fmla="*/ 858756 w 900054"/>
                    <a:gd name="connsiteY1" fmla="*/ 0 h 161924"/>
                    <a:gd name="connsiteX2" fmla="*/ 900054 w 900054"/>
                    <a:gd name="connsiteY2" fmla="*/ 45845 h 161924"/>
                    <a:gd name="connsiteX3" fmla="*/ 0 w 900054"/>
                    <a:gd name="connsiteY3" fmla="*/ 161924 h 161924"/>
                    <a:gd name="connsiteX4" fmla="*/ 23352 w 900054"/>
                    <a:gd name="connsiteY4" fmla="*/ 37589 h 161924"/>
                    <a:gd name="connsiteX0" fmla="*/ 23352 w 900054"/>
                    <a:gd name="connsiteY0" fmla="*/ 37589 h 161924"/>
                    <a:gd name="connsiteX1" fmla="*/ 858756 w 900054"/>
                    <a:gd name="connsiteY1" fmla="*/ 0 h 161924"/>
                    <a:gd name="connsiteX2" fmla="*/ 900054 w 900054"/>
                    <a:gd name="connsiteY2" fmla="*/ 45845 h 161924"/>
                    <a:gd name="connsiteX3" fmla="*/ 0 w 900054"/>
                    <a:gd name="connsiteY3" fmla="*/ 161924 h 161924"/>
                    <a:gd name="connsiteX4" fmla="*/ 23352 w 900054"/>
                    <a:gd name="connsiteY4" fmla="*/ 37589 h 161924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27573 w 893178"/>
                    <a:gd name="connsiteY0" fmla="*/ 28442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27573 w 893178"/>
                    <a:gd name="connsiteY4" fmla="*/ 28442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40843 h 96375"/>
                    <a:gd name="connsiteX1" fmla="*/ 814786 w 893178"/>
                    <a:gd name="connsiteY1" fmla="*/ 0 h 96375"/>
                    <a:gd name="connsiteX2" fmla="*/ 893178 w 893178"/>
                    <a:gd name="connsiteY2" fmla="*/ 51638 h 96375"/>
                    <a:gd name="connsiteX3" fmla="*/ 0 w 893178"/>
                    <a:gd name="connsiteY3" fmla="*/ 96375 h 96375"/>
                    <a:gd name="connsiteX4" fmla="*/ 31411 w 893178"/>
                    <a:gd name="connsiteY4" fmla="*/ 40843 h 96375"/>
                    <a:gd name="connsiteX0" fmla="*/ 31411 w 893178"/>
                    <a:gd name="connsiteY0" fmla="*/ 40843 h 96375"/>
                    <a:gd name="connsiteX1" fmla="*/ 814786 w 893178"/>
                    <a:gd name="connsiteY1" fmla="*/ 0 h 96375"/>
                    <a:gd name="connsiteX2" fmla="*/ 893178 w 893178"/>
                    <a:gd name="connsiteY2" fmla="*/ 51638 h 96375"/>
                    <a:gd name="connsiteX3" fmla="*/ 0 w 893178"/>
                    <a:gd name="connsiteY3" fmla="*/ 96375 h 96375"/>
                    <a:gd name="connsiteX4" fmla="*/ 31411 w 893178"/>
                    <a:gd name="connsiteY4" fmla="*/ 40843 h 96375"/>
                    <a:gd name="connsiteX0" fmla="*/ 31411 w 893178"/>
                    <a:gd name="connsiteY0" fmla="*/ 34237 h 89769"/>
                    <a:gd name="connsiteX1" fmla="*/ 818624 w 893178"/>
                    <a:gd name="connsiteY1" fmla="*/ 0 h 89769"/>
                    <a:gd name="connsiteX2" fmla="*/ 893178 w 893178"/>
                    <a:gd name="connsiteY2" fmla="*/ 45032 h 89769"/>
                    <a:gd name="connsiteX3" fmla="*/ 0 w 893178"/>
                    <a:gd name="connsiteY3" fmla="*/ 89769 h 89769"/>
                    <a:gd name="connsiteX4" fmla="*/ 31411 w 893178"/>
                    <a:gd name="connsiteY4" fmla="*/ 34237 h 89769"/>
                    <a:gd name="connsiteX0" fmla="*/ 31411 w 860613"/>
                    <a:gd name="connsiteY0" fmla="*/ 34237 h 89769"/>
                    <a:gd name="connsiteX1" fmla="*/ 818624 w 860613"/>
                    <a:gd name="connsiteY1" fmla="*/ 0 h 89769"/>
                    <a:gd name="connsiteX2" fmla="*/ 860613 w 860613"/>
                    <a:gd name="connsiteY2" fmla="*/ 36051 h 89769"/>
                    <a:gd name="connsiteX3" fmla="*/ 0 w 860613"/>
                    <a:gd name="connsiteY3" fmla="*/ 89769 h 89769"/>
                    <a:gd name="connsiteX4" fmla="*/ 31411 w 860613"/>
                    <a:gd name="connsiteY4" fmla="*/ 34237 h 89769"/>
                    <a:gd name="connsiteX0" fmla="*/ 31411 w 871138"/>
                    <a:gd name="connsiteY0" fmla="*/ 34237 h 89769"/>
                    <a:gd name="connsiteX1" fmla="*/ 818624 w 871138"/>
                    <a:gd name="connsiteY1" fmla="*/ 0 h 89769"/>
                    <a:gd name="connsiteX2" fmla="*/ 860613 w 871138"/>
                    <a:gd name="connsiteY2" fmla="*/ 36051 h 89769"/>
                    <a:gd name="connsiteX3" fmla="*/ 0 w 871138"/>
                    <a:gd name="connsiteY3" fmla="*/ 89769 h 89769"/>
                    <a:gd name="connsiteX4" fmla="*/ 31411 w 871138"/>
                    <a:gd name="connsiteY4" fmla="*/ 34237 h 89769"/>
                    <a:gd name="connsiteX0" fmla="*/ 31411 w 860613"/>
                    <a:gd name="connsiteY0" fmla="*/ 34237 h 89769"/>
                    <a:gd name="connsiteX1" fmla="*/ 818624 w 860613"/>
                    <a:gd name="connsiteY1" fmla="*/ 0 h 89769"/>
                    <a:gd name="connsiteX2" fmla="*/ 860613 w 860613"/>
                    <a:gd name="connsiteY2" fmla="*/ 36051 h 89769"/>
                    <a:gd name="connsiteX3" fmla="*/ 0 w 860613"/>
                    <a:gd name="connsiteY3" fmla="*/ 89769 h 89769"/>
                    <a:gd name="connsiteX4" fmla="*/ 31411 w 860613"/>
                    <a:gd name="connsiteY4" fmla="*/ 34237 h 89769"/>
                    <a:gd name="connsiteX0" fmla="*/ 31411 w 860613"/>
                    <a:gd name="connsiteY0" fmla="*/ 34237 h 89769"/>
                    <a:gd name="connsiteX1" fmla="*/ 818624 w 860613"/>
                    <a:gd name="connsiteY1" fmla="*/ 0 h 89769"/>
                    <a:gd name="connsiteX2" fmla="*/ 860613 w 860613"/>
                    <a:gd name="connsiteY2" fmla="*/ 36051 h 89769"/>
                    <a:gd name="connsiteX3" fmla="*/ 0 w 860613"/>
                    <a:gd name="connsiteY3" fmla="*/ 89769 h 89769"/>
                    <a:gd name="connsiteX4" fmla="*/ 31411 w 860613"/>
                    <a:gd name="connsiteY4" fmla="*/ 34237 h 89769"/>
                    <a:gd name="connsiteX0" fmla="*/ 31411 w 860613"/>
                    <a:gd name="connsiteY0" fmla="*/ 34237 h 89769"/>
                    <a:gd name="connsiteX1" fmla="*/ 818624 w 860613"/>
                    <a:gd name="connsiteY1" fmla="*/ 0 h 89769"/>
                    <a:gd name="connsiteX2" fmla="*/ 860613 w 860613"/>
                    <a:gd name="connsiteY2" fmla="*/ 36051 h 89769"/>
                    <a:gd name="connsiteX3" fmla="*/ 0 w 860613"/>
                    <a:gd name="connsiteY3" fmla="*/ 89769 h 89769"/>
                    <a:gd name="connsiteX4" fmla="*/ 31411 w 860613"/>
                    <a:gd name="connsiteY4" fmla="*/ 34237 h 89769"/>
                    <a:gd name="connsiteX0" fmla="*/ 108536 w 937738"/>
                    <a:gd name="connsiteY0" fmla="*/ 34237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08536 w 937738"/>
                    <a:gd name="connsiteY4" fmla="*/ 34237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8679 w 942911"/>
                    <a:gd name="connsiteY0" fmla="*/ 47974 h 76264"/>
                    <a:gd name="connsiteX1" fmla="*/ 900922 w 942911"/>
                    <a:gd name="connsiteY1" fmla="*/ 0 h 76264"/>
                    <a:gd name="connsiteX2" fmla="*/ 942911 w 942911"/>
                    <a:gd name="connsiteY2" fmla="*/ 36051 h 76264"/>
                    <a:gd name="connsiteX3" fmla="*/ 5173 w 942911"/>
                    <a:gd name="connsiteY3" fmla="*/ 76264 h 76264"/>
                    <a:gd name="connsiteX4" fmla="*/ 18679 w 942911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8854"/>
                    <a:gd name="connsiteX1" fmla="*/ 895749 w 937738"/>
                    <a:gd name="connsiteY1" fmla="*/ 0 h 78854"/>
                    <a:gd name="connsiteX2" fmla="*/ 937738 w 937738"/>
                    <a:gd name="connsiteY2" fmla="*/ 36051 h 78854"/>
                    <a:gd name="connsiteX3" fmla="*/ 0 w 937738"/>
                    <a:gd name="connsiteY3" fmla="*/ 76264 h 78854"/>
                    <a:gd name="connsiteX4" fmla="*/ 13506 w 937738"/>
                    <a:gd name="connsiteY4" fmla="*/ 47974 h 78854"/>
                    <a:gd name="connsiteX0" fmla="*/ 13506 w 937738"/>
                    <a:gd name="connsiteY0" fmla="*/ 47974 h 79433"/>
                    <a:gd name="connsiteX1" fmla="*/ 895749 w 937738"/>
                    <a:gd name="connsiteY1" fmla="*/ 0 h 79433"/>
                    <a:gd name="connsiteX2" fmla="*/ 937738 w 937738"/>
                    <a:gd name="connsiteY2" fmla="*/ 36051 h 79433"/>
                    <a:gd name="connsiteX3" fmla="*/ 0 w 937738"/>
                    <a:gd name="connsiteY3" fmla="*/ 76264 h 79433"/>
                    <a:gd name="connsiteX4" fmla="*/ 13506 w 937738"/>
                    <a:gd name="connsiteY4" fmla="*/ 47974 h 79433"/>
                    <a:gd name="connsiteX0" fmla="*/ 13506 w 937738"/>
                    <a:gd name="connsiteY0" fmla="*/ 47974 h 79157"/>
                    <a:gd name="connsiteX1" fmla="*/ 895749 w 937738"/>
                    <a:gd name="connsiteY1" fmla="*/ 0 h 79157"/>
                    <a:gd name="connsiteX2" fmla="*/ 937738 w 937738"/>
                    <a:gd name="connsiteY2" fmla="*/ 36051 h 79157"/>
                    <a:gd name="connsiteX3" fmla="*/ 0 w 937738"/>
                    <a:gd name="connsiteY3" fmla="*/ 76264 h 79157"/>
                    <a:gd name="connsiteX4" fmla="*/ 13506 w 937738"/>
                    <a:gd name="connsiteY4" fmla="*/ 47974 h 79157"/>
                    <a:gd name="connsiteX0" fmla="*/ 10723 w 934955"/>
                    <a:gd name="connsiteY0" fmla="*/ 47974 h 92967"/>
                    <a:gd name="connsiteX1" fmla="*/ 892966 w 934955"/>
                    <a:gd name="connsiteY1" fmla="*/ 0 h 92967"/>
                    <a:gd name="connsiteX2" fmla="*/ 934955 w 934955"/>
                    <a:gd name="connsiteY2" fmla="*/ 36051 h 92967"/>
                    <a:gd name="connsiteX3" fmla="*/ 0 w 934955"/>
                    <a:gd name="connsiteY3" fmla="*/ 90778 h 92967"/>
                    <a:gd name="connsiteX4" fmla="*/ 10723 w 934955"/>
                    <a:gd name="connsiteY4" fmla="*/ 47974 h 92967"/>
                    <a:gd name="connsiteX0" fmla="*/ 10723 w 934955"/>
                    <a:gd name="connsiteY0" fmla="*/ 47974 h 93596"/>
                    <a:gd name="connsiteX1" fmla="*/ 892966 w 934955"/>
                    <a:gd name="connsiteY1" fmla="*/ 0 h 93596"/>
                    <a:gd name="connsiteX2" fmla="*/ 934955 w 934955"/>
                    <a:gd name="connsiteY2" fmla="*/ 36051 h 93596"/>
                    <a:gd name="connsiteX3" fmla="*/ 0 w 934955"/>
                    <a:gd name="connsiteY3" fmla="*/ 90778 h 93596"/>
                    <a:gd name="connsiteX4" fmla="*/ 10723 w 934955"/>
                    <a:gd name="connsiteY4" fmla="*/ 47974 h 93596"/>
                    <a:gd name="connsiteX0" fmla="*/ 16686 w 940918"/>
                    <a:gd name="connsiteY0" fmla="*/ 47974 h 93596"/>
                    <a:gd name="connsiteX1" fmla="*/ 898929 w 940918"/>
                    <a:gd name="connsiteY1" fmla="*/ 0 h 93596"/>
                    <a:gd name="connsiteX2" fmla="*/ 940918 w 940918"/>
                    <a:gd name="connsiteY2" fmla="*/ 36051 h 93596"/>
                    <a:gd name="connsiteX3" fmla="*/ 5963 w 940918"/>
                    <a:gd name="connsiteY3" fmla="*/ 90778 h 93596"/>
                    <a:gd name="connsiteX4" fmla="*/ 16686 w 940918"/>
                    <a:gd name="connsiteY4" fmla="*/ 47974 h 93596"/>
                    <a:gd name="connsiteX0" fmla="*/ 15868 w 940100"/>
                    <a:gd name="connsiteY0" fmla="*/ 47974 h 93596"/>
                    <a:gd name="connsiteX1" fmla="*/ 898111 w 940100"/>
                    <a:gd name="connsiteY1" fmla="*/ 0 h 93596"/>
                    <a:gd name="connsiteX2" fmla="*/ 940100 w 940100"/>
                    <a:gd name="connsiteY2" fmla="*/ 36051 h 93596"/>
                    <a:gd name="connsiteX3" fmla="*/ 5145 w 940100"/>
                    <a:gd name="connsiteY3" fmla="*/ 90778 h 93596"/>
                    <a:gd name="connsiteX4" fmla="*/ 15868 w 940100"/>
                    <a:gd name="connsiteY4" fmla="*/ 47974 h 93596"/>
                    <a:gd name="connsiteX0" fmla="*/ 15868 w 933783"/>
                    <a:gd name="connsiteY0" fmla="*/ 47974 h 94206"/>
                    <a:gd name="connsiteX1" fmla="*/ 898111 w 933783"/>
                    <a:gd name="connsiteY1" fmla="*/ 0 h 94206"/>
                    <a:gd name="connsiteX2" fmla="*/ 933783 w 933783"/>
                    <a:gd name="connsiteY2" fmla="*/ 44618 h 94206"/>
                    <a:gd name="connsiteX3" fmla="*/ 5145 w 933783"/>
                    <a:gd name="connsiteY3" fmla="*/ 90778 h 94206"/>
                    <a:gd name="connsiteX4" fmla="*/ 15868 w 933783"/>
                    <a:gd name="connsiteY4" fmla="*/ 47974 h 94206"/>
                    <a:gd name="connsiteX0" fmla="*/ 15868 w 933783"/>
                    <a:gd name="connsiteY0" fmla="*/ 47974 h 93235"/>
                    <a:gd name="connsiteX1" fmla="*/ 898111 w 933783"/>
                    <a:gd name="connsiteY1" fmla="*/ 0 h 93235"/>
                    <a:gd name="connsiteX2" fmla="*/ 933783 w 933783"/>
                    <a:gd name="connsiteY2" fmla="*/ 44618 h 93235"/>
                    <a:gd name="connsiteX3" fmla="*/ 5145 w 933783"/>
                    <a:gd name="connsiteY3" fmla="*/ 90778 h 93235"/>
                    <a:gd name="connsiteX4" fmla="*/ 15868 w 933783"/>
                    <a:gd name="connsiteY4" fmla="*/ 47974 h 93235"/>
                    <a:gd name="connsiteX0" fmla="*/ 16696 w 934611"/>
                    <a:gd name="connsiteY0" fmla="*/ 47974 h 100617"/>
                    <a:gd name="connsiteX1" fmla="*/ 898939 w 934611"/>
                    <a:gd name="connsiteY1" fmla="*/ 0 h 100617"/>
                    <a:gd name="connsiteX2" fmla="*/ 934611 w 934611"/>
                    <a:gd name="connsiteY2" fmla="*/ 44618 h 100617"/>
                    <a:gd name="connsiteX3" fmla="*/ 4797 w 934611"/>
                    <a:gd name="connsiteY3" fmla="*/ 98472 h 100617"/>
                    <a:gd name="connsiteX4" fmla="*/ 16696 w 934611"/>
                    <a:gd name="connsiteY4" fmla="*/ 47974 h 100617"/>
                    <a:gd name="connsiteX0" fmla="*/ 17520 w 935435"/>
                    <a:gd name="connsiteY0" fmla="*/ 47974 h 100617"/>
                    <a:gd name="connsiteX1" fmla="*/ 899763 w 935435"/>
                    <a:gd name="connsiteY1" fmla="*/ 0 h 100617"/>
                    <a:gd name="connsiteX2" fmla="*/ 935435 w 935435"/>
                    <a:gd name="connsiteY2" fmla="*/ 44618 h 100617"/>
                    <a:gd name="connsiteX3" fmla="*/ 5621 w 935435"/>
                    <a:gd name="connsiteY3" fmla="*/ 98472 h 100617"/>
                    <a:gd name="connsiteX4" fmla="*/ 17520 w 935435"/>
                    <a:gd name="connsiteY4" fmla="*/ 47974 h 100617"/>
                    <a:gd name="connsiteX0" fmla="*/ 20528 w 938443"/>
                    <a:gd name="connsiteY0" fmla="*/ 47974 h 94070"/>
                    <a:gd name="connsiteX1" fmla="*/ 902771 w 938443"/>
                    <a:gd name="connsiteY1" fmla="*/ 0 h 94070"/>
                    <a:gd name="connsiteX2" fmla="*/ 938443 w 938443"/>
                    <a:gd name="connsiteY2" fmla="*/ 44618 h 94070"/>
                    <a:gd name="connsiteX3" fmla="*/ 4670 w 938443"/>
                    <a:gd name="connsiteY3" fmla="*/ 91652 h 94070"/>
                    <a:gd name="connsiteX4" fmla="*/ 20528 w 938443"/>
                    <a:gd name="connsiteY4" fmla="*/ 47974 h 94070"/>
                    <a:gd name="connsiteX0" fmla="*/ 20528 w 938443"/>
                    <a:gd name="connsiteY0" fmla="*/ 47974 h 91652"/>
                    <a:gd name="connsiteX1" fmla="*/ 902771 w 938443"/>
                    <a:gd name="connsiteY1" fmla="*/ 0 h 91652"/>
                    <a:gd name="connsiteX2" fmla="*/ 938443 w 938443"/>
                    <a:gd name="connsiteY2" fmla="*/ 44618 h 91652"/>
                    <a:gd name="connsiteX3" fmla="*/ 4670 w 938443"/>
                    <a:gd name="connsiteY3" fmla="*/ 91652 h 91652"/>
                    <a:gd name="connsiteX4" fmla="*/ 20528 w 938443"/>
                    <a:gd name="connsiteY4" fmla="*/ 47974 h 91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8443" h="91652">
                      <a:moveTo>
                        <a:pt x="20528" y="47974"/>
                      </a:moveTo>
                      <a:cubicBezTo>
                        <a:pt x="328225" y="36996"/>
                        <a:pt x="632537" y="21431"/>
                        <a:pt x="902771" y="0"/>
                      </a:cubicBezTo>
                      <a:cubicBezTo>
                        <a:pt x="934665" y="7426"/>
                        <a:pt x="926380" y="6696"/>
                        <a:pt x="938443" y="44618"/>
                      </a:cubicBezTo>
                      <a:cubicBezTo>
                        <a:pt x="691188" y="61434"/>
                        <a:pt x="393597" y="81658"/>
                        <a:pt x="4670" y="91652"/>
                      </a:cubicBezTo>
                      <a:cubicBezTo>
                        <a:pt x="-6360" y="60390"/>
                        <a:pt x="3447" y="69864"/>
                        <a:pt x="20528" y="47974"/>
                      </a:cubicBezTo>
                      <a:close/>
                    </a:path>
                  </a:pathLst>
                </a:custGeom>
                <a:gradFill>
                  <a:gsLst>
                    <a:gs pos="4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6000">
                      <a:schemeClr val="bg1">
                        <a:lumMod val="50000"/>
                      </a:schemeClr>
                    </a:gs>
                    <a:gs pos="7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0800000" scaled="1"/>
                </a:gradFill>
                <a:ln w="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2"/>
                <p:cNvSpPr/>
                <p:nvPr/>
              </p:nvSpPr>
              <p:spPr>
                <a:xfrm rot="20985778" flipH="1">
                  <a:off x="6327743" y="5386783"/>
                  <a:ext cx="840920" cy="90582"/>
                </a:xfrm>
                <a:custGeom>
                  <a:avLst/>
                  <a:gdLst>
                    <a:gd name="connsiteX0" fmla="*/ 0 w 914400"/>
                    <a:gd name="connsiteY0" fmla="*/ 0 h 152400"/>
                    <a:gd name="connsiteX1" fmla="*/ 914400 w 914400"/>
                    <a:gd name="connsiteY1" fmla="*/ 0 h 152400"/>
                    <a:gd name="connsiteX2" fmla="*/ 914400 w 914400"/>
                    <a:gd name="connsiteY2" fmla="*/ 152400 h 152400"/>
                    <a:gd name="connsiteX3" fmla="*/ 0 w 914400"/>
                    <a:gd name="connsiteY3" fmla="*/ 152400 h 152400"/>
                    <a:gd name="connsiteX4" fmla="*/ 0 w 914400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42232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856227 w 922663"/>
                    <a:gd name="connsiteY1" fmla="*/ 7144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9"/>
                    <a:gd name="connsiteY0" fmla="*/ 0 h 183356"/>
                    <a:gd name="connsiteX1" fmla="*/ 856227 w 922669"/>
                    <a:gd name="connsiteY1" fmla="*/ 7144 h 183356"/>
                    <a:gd name="connsiteX2" fmla="*/ 922663 w 922669"/>
                    <a:gd name="connsiteY2" fmla="*/ 77951 h 183356"/>
                    <a:gd name="connsiteX3" fmla="*/ 0 w 922669"/>
                    <a:gd name="connsiteY3" fmla="*/ 183356 h 183356"/>
                    <a:gd name="connsiteX4" fmla="*/ 0 w 922669"/>
                    <a:gd name="connsiteY4" fmla="*/ 0 h 183356"/>
                    <a:gd name="connsiteX0" fmla="*/ 27821 w 922669"/>
                    <a:gd name="connsiteY0" fmla="*/ 109537 h 176212"/>
                    <a:gd name="connsiteX1" fmla="*/ 856227 w 922669"/>
                    <a:gd name="connsiteY1" fmla="*/ 0 h 176212"/>
                    <a:gd name="connsiteX2" fmla="*/ 922663 w 922669"/>
                    <a:gd name="connsiteY2" fmla="*/ 70807 h 176212"/>
                    <a:gd name="connsiteX3" fmla="*/ 0 w 922669"/>
                    <a:gd name="connsiteY3" fmla="*/ 176212 h 176212"/>
                    <a:gd name="connsiteX4" fmla="*/ 27821 w 922669"/>
                    <a:gd name="connsiteY4" fmla="*/ 109537 h 176212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23352 w 922669"/>
                    <a:gd name="connsiteY0" fmla="*/ 3758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3352 w 922669"/>
                    <a:gd name="connsiteY4" fmla="*/ 37589 h 161924"/>
                    <a:gd name="connsiteX0" fmla="*/ 23352 w 922669"/>
                    <a:gd name="connsiteY0" fmla="*/ 3758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3352 w 922669"/>
                    <a:gd name="connsiteY4" fmla="*/ 37589 h 161924"/>
                    <a:gd name="connsiteX0" fmla="*/ 23352 w 900068"/>
                    <a:gd name="connsiteY0" fmla="*/ 37589 h 161924"/>
                    <a:gd name="connsiteX1" fmla="*/ 858756 w 900068"/>
                    <a:gd name="connsiteY1" fmla="*/ 0 h 161924"/>
                    <a:gd name="connsiteX2" fmla="*/ 900054 w 900068"/>
                    <a:gd name="connsiteY2" fmla="*/ 45845 h 161924"/>
                    <a:gd name="connsiteX3" fmla="*/ 0 w 900068"/>
                    <a:gd name="connsiteY3" fmla="*/ 161924 h 161924"/>
                    <a:gd name="connsiteX4" fmla="*/ 23352 w 900068"/>
                    <a:gd name="connsiteY4" fmla="*/ 37589 h 161924"/>
                    <a:gd name="connsiteX0" fmla="*/ 23352 w 900054"/>
                    <a:gd name="connsiteY0" fmla="*/ 37589 h 161924"/>
                    <a:gd name="connsiteX1" fmla="*/ 858756 w 900054"/>
                    <a:gd name="connsiteY1" fmla="*/ 0 h 161924"/>
                    <a:gd name="connsiteX2" fmla="*/ 900054 w 900054"/>
                    <a:gd name="connsiteY2" fmla="*/ 45845 h 161924"/>
                    <a:gd name="connsiteX3" fmla="*/ 0 w 900054"/>
                    <a:gd name="connsiteY3" fmla="*/ 161924 h 161924"/>
                    <a:gd name="connsiteX4" fmla="*/ 23352 w 900054"/>
                    <a:gd name="connsiteY4" fmla="*/ 37589 h 161924"/>
                    <a:gd name="connsiteX0" fmla="*/ 23352 w 900054"/>
                    <a:gd name="connsiteY0" fmla="*/ 37589 h 161924"/>
                    <a:gd name="connsiteX1" fmla="*/ 858756 w 900054"/>
                    <a:gd name="connsiteY1" fmla="*/ 0 h 161924"/>
                    <a:gd name="connsiteX2" fmla="*/ 900054 w 900054"/>
                    <a:gd name="connsiteY2" fmla="*/ 45845 h 161924"/>
                    <a:gd name="connsiteX3" fmla="*/ 0 w 900054"/>
                    <a:gd name="connsiteY3" fmla="*/ 161924 h 161924"/>
                    <a:gd name="connsiteX4" fmla="*/ 23352 w 900054"/>
                    <a:gd name="connsiteY4" fmla="*/ 37589 h 161924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27573 w 893178"/>
                    <a:gd name="connsiteY0" fmla="*/ 28442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27573 w 893178"/>
                    <a:gd name="connsiteY4" fmla="*/ 28442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3178" h="90582">
                      <a:moveTo>
                        <a:pt x="31411" y="35050"/>
                      </a:moveTo>
                      <a:cubicBezTo>
                        <a:pt x="335477" y="31949"/>
                        <a:pt x="581646" y="21431"/>
                        <a:pt x="851880" y="0"/>
                      </a:cubicBezTo>
                      <a:cubicBezTo>
                        <a:pt x="857896" y="36336"/>
                        <a:pt x="859382" y="28635"/>
                        <a:pt x="893178" y="45845"/>
                      </a:cubicBezTo>
                      <a:lnTo>
                        <a:pt x="0" y="90582"/>
                      </a:lnTo>
                      <a:cubicBezTo>
                        <a:pt x="9274" y="68357"/>
                        <a:pt x="36939" y="67615"/>
                        <a:pt x="31411" y="35050"/>
                      </a:cubicBezTo>
                      <a:close/>
                    </a:path>
                  </a:pathLst>
                </a:custGeom>
                <a:gradFill>
                  <a:gsLst>
                    <a:gs pos="29000">
                      <a:schemeClr val="bg1">
                        <a:lumMod val="75000"/>
                      </a:schemeClr>
                    </a:gs>
                    <a:gs pos="71000">
                      <a:schemeClr val="bg1">
                        <a:lumMod val="85000"/>
                      </a:schemeClr>
                    </a:gs>
                    <a:gs pos="53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33000">
                      <a:schemeClr val="tx1">
                        <a:lumMod val="75000"/>
                        <a:lumOff val="25000"/>
                      </a:schemeClr>
                    </a:gs>
                    <a:gs pos="94000">
                      <a:schemeClr val="tx1">
                        <a:lumMod val="65000"/>
                        <a:lumOff val="35000"/>
                      </a:schemeClr>
                    </a:gs>
                  </a:gsLst>
                  <a:lin ang="10200000" scaled="0"/>
                </a:gradFill>
                <a:ln w="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 2"/>
                <p:cNvSpPr/>
                <p:nvPr/>
              </p:nvSpPr>
              <p:spPr>
                <a:xfrm rot="20985778" flipH="1">
                  <a:off x="6304625" y="5424835"/>
                  <a:ext cx="886245" cy="91652"/>
                </a:xfrm>
                <a:custGeom>
                  <a:avLst/>
                  <a:gdLst>
                    <a:gd name="connsiteX0" fmla="*/ 0 w 914400"/>
                    <a:gd name="connsiteY0" fmla="*/ 0 h 152400"/>
                    <a:gd name="connsiteX1" fmla="*/ 914400 w 914400"/>
                    <a:gd name="connsiteY1" fmla="*/ 0 h 152400"/>
                    <a:gd name="connsiteX2" fmla="*/ 914400 w 914400"/>
                    <a:gd name="connsiteY2" fmla="*/ 152400 h 152400"/>
                    <a:gd name="connsiteX3" fmla="*/ 0 w 914400"/>
                    <a:gd name="connsiteY3" fmla="*/ 152400 h 152400"/>
                    <a:gd name="connsiteX4" fmla="*/ 0 w 914400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42232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856227 w 922663"/>
                    <a:gd name="connsiteY1" fmla="*/ 7144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9"/>
                    <a:gd name="connsiteY0" fmla="*/ 0 h 183356"/>
                    <a:gd name="connsiteX1" fmla="*/ 856227 w 922669"/>
                    <a:gd name="connsiteY1" fmla="*/ 7144 h 183356"/>
                    <a:gd name="connsiteX2" fmla="*/ 922663 w 922669"/>
                    <a:gd name="connsiteY2" fmla="*/ 77951 h 183356"/>
                    <a:gd name="connsiteX3" fmla="*/ 0 w 922669"/>
                    <a:gd name="connsiteY3" fmla="*/ 183356 h 183356"/>
                    <a:gd name="connsiteX4" fmla="*/ 0 w 922669"/>
                    <a:gd name="connsiteY4" fmla="*/ 0 h 183356"/>
                    <a:gd name="connsiteX0" fmla="*/ 27821 w 922669"/>
                    <a:gd name="connsiteY0" fmla="*/ 109537 h 176212"/>
                    <a:gd name="connsiteX1" fmla="*/ 856227 w 922669"/>
                    <a:gd name="connsiteY1" fmla="*/ 0 h 176212"/>
                    <a:gd name="connsiteX2" fmla="*/ 922663 w 922669"/>
                    <a:gd name="connsiteY2" fmla="*/ 70807 h 176212"/>
                    <a:gd name="connsiteX3" fmla="*/ 0 w 922669"/>
                    <a:gd name="connsiteY3" fmla="*/ 176212 h 176212"/>
                    <a:gd name="connsiteX4" fmla="*/ 27821 w 922669"/>
                    <a:gd name="connsiteY4" fmla="*/ 109537 h 176212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23352 w 922669"/>
                    <a:gd name="connsiteY0" fmla="*/ 3758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3352 w 922669"/>
                    <a:gd name="connsiteY4" fmla="*/ 37589 h 161924"/>
                    <a:gd name="connsiteX0" fmla="*/ 23352 w 922669"/>
                    <a:gd name="connsiteY0" fmla="*/ 3758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3352 w 922669"/>
                    <a:gd name="connsiteY4" fmla="*/ 37589 h 161924"/>
                    <a:gd name="connsiteX0" fmla="*/ 23352 w 900068"/>
                    <a:gd name="connsiteY0" fmla="*/ 37589 h 161924"/>
                    <a:gd name="connsiteX1" fmla="*/ 858756 w 900068"/>
                    <a:gd name="connsiteY1" fmla="*/ 0 h 161924"/>
                    <a:gd name="connsiteX2" fmla="*/ 900054 w 900068"/>
                    <a:gd name="connsiteY2" fmla="*/ 45845 h 161924"/>
                    <a:gd name="connsiteX3" fmla="*/ 0 w 900068"/>
                    <a:gd name="connsiteY3" fmla="*/ 161924 h 161924"/>
                    <a:gd name="connsiteX4" fmla="*/ 23352 w 900068"/>
                    <a:gd name="connsiteY4" fmla="*/ 37589 h 161924"/>
                    <a:gd name="connsiteX0" fmla="*/ 23352 w 900054"/>
                    <a:gd name="connsiteY0" fmla="*/ 37589 h 161924"/>
                    <a:gd name="connsiteX1" fmla="*/ 858756 w 900054"/>
                    <a:gd name="connsiteY1" fmla="*/ 0 h 161924"/>
                    <a:gd name="connsiteX2" fmla="*/ 900054 w 900054"/>
                    <a:gd name="connsiteY2" fmla="*/ 45845 h 161924"/>
                    <a:gd name="connsiteX3" fmla="*/ 0 w 900054"/>
                    <a:gd name="connsiteY3" fmla="*/ 161924 h 161924"/>
                    <a:gd name="connsiteX4" fmla="*/ 23352 w 900054"/>
                    <a:gd name="connsiteY4" fmla="*/ 37589 h 161924"/>
                    <a:gd name="connsiteX0" fmla="*/ 23352 w 900054"/>
                    <a:gd name="connsiteY0" fmla="*/ 37589 h 161924"/>
                    <a:gd name="connsiteX1" fmla="*/ 858756 w 900054"/>
                    <a:gd name="connsiteY1" fmla="*/ 0 h 161924"/>
                    <a:gd name="connsiteX2" fmla="*/ 900054 w 900054"/>
                    <a:gd name="connsiteY2" fmla="*/ 45845 h 161924"/>
                    <a:gd name="connsiteX3" fmla="*/ 0 w 900054"/>
                    <a:gd name="connsiteY3" fmla="*/ 161924 h 161924"/>
                    <a:gd name="connsiteX4" fmla="*/ 23352 w 900054"/>
                    <a:gd name="connsiteY4" fmla="*/ 37589 h 161924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27573 w 893178"/>
                    <a:gd name="connsiteY0" fmla="*/ 28442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27573 w 893178"/>
                    <a:gd name="connsiteY4" fmla="*/ 28442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40843 h 96375"/>
                    <a:gd name="connsiteX1" fmla="*/ 814786 w 893178"/>
                    <a:gd name="connsiteY1" fmla="*/ 0 h 96375"/>
                    <a:gd name="connsiteX2" fmla="*/ 893178 w 893178"/>
                    <a:gd name="connsiteY2" fmla="*/ 51638 h 96375"/>
                    <a:gd name="connsiteX3" fmla="*/ 0 w 893178"/>
                    <a:gd name="connsiteY3" fmla="*/ 96375 h 96375"/>
                    <a:gd name="connsiteX4" fmla="*/ 31411 w 893178"/>
                    <a:gd name="connsiteY4" fmla="*/ 40843 h 96375"/>
                    <a:gd name="connsiteX0" fmla="*/ 31411 w 893178"/>
                    <a:gd name="connsiteY0" fmla="*/ 40843 h 96375"/>
                    <a:gd name="connsiteX1" fmla="*/ 814786 w 893178"/>
                    <a:gd name="connsiteY1" fmla="*/ 0 h 96375"/>
                    <a:gd name="connsiteX2" fmla="*/ 893178 w 893178"/>
                    <a:gd name="connsiteY2" fmla="*/ 51638 h 96375"/>
                    <a:gd name="connsiteX3" fmla="*/ 0 w 893178"/>
                    <a:gd name="connsiteY3" fmla="*/ 96375 h 96375"/>
                    <a:gd name="connsiteX4" fmla="*/ 31411 w 893178"/>
                    <a:gd name="connsiteY4" fmla="*/ 40843 h 96375"/>
                    <a:gd name="connsiteX0" fmla="*/ 31411 w 893178"/>
                    <a:gd name="connsiteY0" fmla="*/ 34237 h 89769"/>
                    <a:gd name="connsiteX1" fmla="*/ 818624 w 893178"/>
                    <a:gd name="connsiteY1" fmla="*/ 0 h 89769"/>
                    <a:gd name="connsiteX2" fmla="*/ 893178 w 893178"/>
                    <a:gd name="connsiteY2" fmla="*/ 45032 h 89769"/>
                    <a:gd name="connsiteX3" fmla="*/ 0 w 893178"/>
                    <a:gd name="connsiteY3" fmla="*/ 89769 h 89769"/>
                    <a:gd name="connsiteX4" fmla="*/ 31411 w 893178"/>
                    <a:gd name="connsiteY4" fmla="*/ 34237 h 89769"/>
                    <a:gd name="connsiteX0" fmla="*/ 31411 w 860613"/>
                    <a:gd name="connsiteY0" fmla="*/ 34237 h 89769"/>
                    <a:gd name="connsiteX1" fmla="*/ 818624 w 860613"/>
                    <a:gd name="connsiteY1" fmla="*/ 0 h 89769"/>
                    <a:gd name="connsiteX2" fmla="*/ 860613 w 860613"/>
                    <a:gd name="connsiteY2" fmla="*/ 36051 h 89769"/>
                    <a:gd name="connsiteX3" fmla="*/ 0 w 860613"/>
                    <a:gd name="connsiteY3" fmla="*/ 89769 h 89769"/>
                    <a:gd name="connsiteX4" fmla="*/ 31411 w 860613"/>
                    <a:gd name="connsiteY4" fmla="*/ 34237 h 89769"/>
                    <a:gd name="connsiteX0" fmla="*/ 31411 w 871138"/>
                    <a:gd name="connsiteY0" fmla="*/ 34237 h 89769"/>
                    <a:gd name="connsiteX1" fmla="*/ 818624 w 871138"/>
                    <a:gd name="connsiteY1" fmla="*/ 0 h 89769"/>
                    <a:gd name="connsiteX2" fmla="*/ 860613 w 871138"/>
                    <a:gd name="connsiteY2" fmla="*/ 36051 h 89769"/>
                    <a:gd name="connsiteX3" fmla="*/ 0 w 871138"/>
                    <a:gd name="connsiteY3" fmla="*/ 89769 h 89769"/>
                    <a:gd name="connsiteX4" fmla="*/ 31411 w 871138"/>
                    <a:gd name="connsiteY4" fmla="*/ 34237 h 89769"/>
                    <a:gd name="connsiteX0" fmla="*/ 31411 w 860613"/>
                    <a:gd name="connsiteY0" fmla="*/ 34237 h 89769"/>
                    <a:gd name="connsiteX1" fmla="*/ 818624 w 860613"/>
                    <a:gd name="connsiteY1" fmla="*/ 0 h 89769"/>
                    <a:gd name="connsiteX2" fmla="*/ 860613 w 860613"/>
                    <a:gd name="connsiteY2" fmla="*/ 36051 h 89769"/>
                    <a:gd name="connsiteX3" fmla="*/ 0 w 860613"/>
                    <a:gd name="connsiteY3" fmla="*/ 89769 h 89769"/>
                    <a:gd name="connsiteX4" fmla="*/ 31411 w 860613"/>
                    <a:gd name="connsiteY4" fmla="*/ 34237 h 89769"/>
                    <a:gd name="connsiteX0" fmla="*/ 31411 w 860613"/>
                    <a:gd name="connsiteY0" fmla="*/ 34237 h 89769"/>
                    <a:gd name="connsiteX1" fmla="*/ 818624 w 860613"/>
                    <a:gd name="connsiteY1" fmla="*/ 0 h 89769"/>
                    <a:gd name="connsiteX2" fmla="*/ 860613 w 860613"/>
                    <a:gd name="connsiteY2" fmla="*/ 36051 h 89769"/>
                    <a:gd name="connsiteX3" fmla="*/ 0 w 860613"/>
                    <a:gd name="connsiteY3" fmla="*/ 89769 h 89769"/>
                    <a:gd name="connsiteX4" fmla="*/ 31411 w 860613"/>
                    <a:gd name="connsiteY4" fmla="*/ 34237 h 89769"/>
                    <a:gd name="connsiteX0" fmla="*/ 31411 w 860613"/>
                    <a:gd name="connsiteY0" fmla="*/ 34237 h 89769"/>
                    <a:gd name="connsiteX1" fmla="*/ 818624 w 860613"/>
                    <a:gd name="connsiteY1" fmla="*/ 0 h 89769"/>
                    <a:gd name="connsiteX2" fmla="*/ 860613 w 860613"/>
                    <a:gd name="connsiteY2" fmla="*/ 36051 h 89769"/>
                    <a:gd name="connsiteX3" fmla="*/ 0 w 860613"/>
                    <a:gd name="connsiteY3" fmla="*/ 89769 h 89769"/>
                    <a:gd name="connsiteX4" fmla="*/ 31411 w 860613"/>
                    <a:gd name="connsiteY4" fmla="*/ 34237 h 89769"/>
                    <a:gd name="connsiteX0" fmla="*/ 108536 w 937738"/>
                    <a:gd name="connsiteY0" fmla="*/ 34237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08536 w 937738"/>
                    <a:gd name="connsiteY4" fmla="*/ 34237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8679 w 942911"/>
                    <a:gd name="connsiteY0" fmla="*/ 47974 h 76264"/>
                    <a:gd name="connsiteX1" fmla="*/ 900922 w 942911"/>
                    <a:gd name="connsiteY1" fmla="*/ 0 h 76264"/>
                    <a:gd name="connsiteX2" fmla="*/ 942911 w 942911"/>
                    <a:gd name="connsiteY2" fmla="*/ 36051 h 76264"/>
                    <a:gd name="connsiteX3" fmla="*/ 5173 w 942911"/>
                    <a:gd name="connsiteY3" fmla="*/ 76264 h 76264"/>
                    <a:gd name="connsiteX4" fmla="*/ 18679 w 942911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8854"/>
                    <a:gd name="connsiteX1" fmla="*/ 895749 w 937738"/>
                    <a:gd name="connsiteY1" fmla="*/ 0 h 78854"/>
                    <a:gd name="connsiteX2" fmla="*/ 937738 w 937738"/>
                    <a:gd name="connsiteY2" fmla="*/ 36051 h 78854"/>
                    <a:gd name="connsiteX3" fmla="*/ 0 w 937738"/>
                    <a:gd name="connsiteY3" fmla="*/ 76264 h 78854"/>
                    <a:gd name="connsiteX4" fmla="*/ 13506 w 937738"/>
                    <a:gd name="connsiteY4" fmla="*/ 47974 h 78854"/>
                    <a:gd name="connsiteX0" fmla="*/ 13506 w 937738"/>
                    <a:gd name="connsiteY0" fmla="*/ 47974 h 79433"/>
                    <a:gd name="connsiteX1" fmla="*/ 895749 w 937738"/>
                    <a:gd name="connsiteY1" fmla="*/ 0 h 79433"/>
                    <a:gd name="connsiteX2" fmla="*/ 937738 w 937738"/>
                    <a:gd name="connsiteY2" fmla="*/ 36051 h 79433"/>
                    <a:gd name="connsiteX3" fmla="*/ 0 w 937738"/>
                    <a:gd name="connsiteY3" fmla="*/ 76264 h 79433"/>
                    <a:gd name="connsiteX4" fmla="*/ 13506 w 937738"/>
                    <a:gd name="connsiteY4" fmla="*/ 47974 h 79433"/>
                    <a:gd name="connsiteX0" fmla="*/ 13506 w 937738"/>
                    <a:gd name="connsiteY0" fmla="*/ 47974 h 79157"/>
                    <a:gd name="connsiteX1" fmla="*/ 895749 w 937738"/>
                    <a:gd name="connsiteY1" fmla="*/ 0 h 79157"/>
                    <a:gd name="connsiteX2" fmla="*/ 937738 w 937738"/>
                    <a:gd name="connsiteY2" fmla="*/ 36051 h 79157"/>
                    <a:gd name="connsiteX3" fmla="*/ 0 w 937738"/>
                    <a:gd name="connsiteY3" fmla="*/ 76264 h 79157"/>
                    <a:gd name="connsiteX4" fmla="*/ 13506 w 937738"/>
                    <a:gd name="connsiteY4" fmla="*/ 47974 h 79157"/>
                    <a:gd name="connsiteX0" fmla="*/ 10723 w 934955"/>
                    <a:gd name="connsiteY0" fmla="*/ 47974 h 92967"/>
                    <a:gd name="connsiteX1" fmla="*/ 892966 w 934955"/>
                    <a:gd name="connsiteY1" fmla="*/ 0 h 92967"/>
                    <a:gd name="connsiteX2" fmla="*/ 934955 w 934955"/>
                    <a:gd name="connsiteY2" fmla="*/ 36051 h 92967"/>
                    <a:gd name="connsiteX3" fmla="*/ 0 w 934955"/>
                    <a:gd name="connsiteY3" fmla="*/ 90778 h 92967"/>
                    <a:gd name="connsiteX4" fmla="*/ 10723 w 934955"/>
                    <a:gd name="connsiteY4" fmla="*/ 47974 h 92967"/>
                    <a:gd name="connsiteX0" fmla="*/ 10723 w 934955"/>
                    <a:gd name="connsiteY0" fmla="*/ 47974 h 93596"/>
                    <a:gd name="connsiteX1" fmla="*/ 892966 w 934955"/>
                    <a:gd name="connsiteY1" fmla="*/ 0 h 93596"/>
                    <a:gd name="connsiteX2" fmla="*/ 934955 w 934955"/>
                    <a:gd name="connsiteY2" fmla="*/ 36051 h 93596"/>
                    <a:gd name="connsiteX3" fmla="*/ 0 w 934955"/>
                    <a:gd name="connsiteY3" fmla="*/ 90778 h 93596"/>
                    <a:gd name="connsiteX4" fmla="*/ 10723 w 934955"/>
                    <a:gd name="connsiteY4" fmla="*/ 47974 h 93596"/>
                    <a:gd name="connsiteX0" fmla="*/ 16686 w 940918"/>
                    <a:gd name="connsiteY0" fmla="*/ 47974 h 93596"/>
                    <a:gd name="connsiteX1" fmla="*/ 898929 w 940918"/>
                    <a:gd name="connsiteY1" fmla="*/ 0 h 93596"/>
                    <a:gd name="connsiteX2" fmla="*/ 940918 w 940918"/>
                    <a:gd name="connsiteY2" fmla="*/ 36051 h 93596"/>
                    <a:gd name="connsiteX3" fmla="*/ 5963 w 940918"/>
                    <a:gd name="connsiteY3" fmla="*/ 90778 h 93596"/>
                    <a:gd name="connsiteX4" fmla="*/ 16686 w 940918"/>
                    <a:gd name="connsiteY4" fmla="*/ 47974 h 93596"/>
                    <a:gd name="connsiteX0" fmla="*/ 15868 w 940100"/>
                    <a:gd name="connsiteY0" fmla="*/ 47974 h 93596"/>
                    <a:gd name="connsiteX1" fmla="*/ 898111 w 940100"/>
                    <a:gd name="connsiteY1" fmla="*/ 0 h 93596"/>
                    <a:gd name="connsiteX2" fmla="*/ 940100 w 940100"/>
                    <a:gd name="connsiteY2" fmla="*/ 36051 h 93596"/>
                    <a:gd name="connsiteX3" fmla="*/ 5145 w 940100"/>
                    <a:gd name="connsiteY3" fmla="*/ 90778 h 93596"/>
                    <a:gd name="connsiteX4" fmla="*/ 15868 w 940100"/>
                    <a:gd name="connsiteY4" fmla="*/ 47974 h 93596"/>
                    <a:gd name="connsiteX0" fmla="*/ 15868 w 933783"/>
                    <a:gd name="connsiteY0" fmla="*/ 47974 h 94206"/>
                    <a:gd name="connsiteX1" fmla="*/ 898111 w 933783"/>
                    <a:gd name="connsiteY1" fmla="*/ 0 h 94206"/>
                    <a:gd name="connsiteX2" fmla="*/ 933783 w 933783"/>
                    <a:gd name="connsiteY2" fmla="*/ 44618 h 94206"/>
                    <a:gd name="connsiteX3" fmla="*/ 5145 w 933783"/>
                    <a:gd name="connsiteY3" fmla="*/ 90778 h 94206"/>
                    <a:gd name="connsiteX4" fmla="*/ 15868 w 933783"/>
                    <a:gd name="connsiteY4" fmla="*/ 47974 h 94206"/>
                    <a:gd name="connsiteX0" fmla="*/ 15868 w 933783"/>
                    <a:gd name="connsiteY0" fmla="*/ 47974 h 93235"/>
                    <a:gd name="connsiteX1" fmla="*/ 898111 w 933783"/>
                    <a:gd name="connsiteY1" fmla="*/ 0 h 93235"/>
                    <a:gd name="connsiteX2" fmla="*/ 933783 w 933783"/>
                    <a:gd name="connsiteY2" fmla="*/ 44618 h 93235"/>
                    <a:gd name="connsiteX3" fmla="*/ 5145 w 933783"/>
                    <a:gd name="connsiteY3" fmla="*/ 90778 h 93235"/>
                    <a:gd name="connsiteX4" fmla="*/ 15868 w 933783"/>
                    <a:gd name="connsiteY4" fmla="*/ 47974 h 93235"/>
                    <a:gd name="connsiteX0" fmla="*/ 16696 w 934611"/>
                    <a:gd name="connsiteY0" fmla="*/ 47974 h 100617"/>
                    <a:gd name="connsiteX1" fmla="*/ 898939 w 934611"/>
                    <a:gd name="connsiteY1" fmla="*/ 0 h 100617"/>
                    <a:gd name="connsiteX2" fmla="*/ 934611 w 934611"/>
                    <a:gd name="connsiteY2" fmla="*/ 44618 h 100617"/>
                    <a:gd name="connsiteX3" fmla="*/ 4797 w 934611"/>
                    <a:gd name="connsiteY3" fmla="*/ 98472 h 100617"/>
                    <a:gd name="connsiteX4" fmla="*/ 16696 w 934611"/>
                    <a:gd name="connsiteY4" fmla="*/ 47974 h 100617"/>
                    <a:gd name="connsiteX0" fmla="*/ 17520 w 935435"/>
                    <a:gd name="connsiteY0" fmla="*/ 47974 h 100617"/>
                    <a:gd name="connsiteX1" fmla="*/ 899763 w 935435"/>
                    <a:gd name="connsiteY1" fmla="*/ 0 h 100617"/>
                    <a:gd name="connsiteX2" fmla="*/ 935435 w 935435"/>
                    <a:gd name="connsiteY2" fmla="*/ 44618 h 100617"/>
                    <a:gd name="connsiteX3" fmla="*/ 5621 w 935435"/>
                    <a:gd name="connsiteY3" fmla="*/ 98472 h 100617"/>
                    <a:gd name="connsiteX4" fmla="*/ 17520 w 935435"/>
                    <a:gd name="connsiteY4" fmla="*/ 47974 h 100617"/>
                    <a:gd name="connsiteX0" fmla="*/ 20528 w 938443"/>
                    <a:gd name="connsiteY0" fmla="*/ 47974 h 94070"/>
                    <a:gd name="connsiteX1" fmla="*/ 902771 w 938443"/>
                    <a:gd name="connsiteY1" fmla="*/ 0 h 94070"/>
                    <a:gd name="connsiteX2" fmla="*/ 938443 w 938443"/>
                    <a:gd name="connsiteY2" fmla="*/ 44618 h 94070"/>
                    <a:gd name="connsiteX3" fmla="*/ 4670 w 938443"/>
                    <a:gd name="connsiteY3" fmla="*/ 91652 h 94070"/>
                    <a:gd name="connsiteX4" fmla="*/ 20528 w 938443"/>
                    <a:gd name="connsiteY4" fmla="*/ 47974 h 94070"/>
                    <a:gd name="connsiteX0" fmla="*/ 20528 w 938443"/>
                    <a:gd name="connsiteY0" fmla="*/ 47974 h 91652"/>
                    <a:gd name="connsiteX1" fmla="*/ 902771 w 938443"/>
                    <a:gd name="connsiteY1" fmla="*/ 0 h 91652"/>
                    <a:gd name="connsiteX2" fmla="*/ 938443 w 938443"/>
                    <a:gd name="connsiteY2" fmla="*/ 44618 h 91652"/>
                    <a:gd name="connsiteX3" fmla="*/ 4670 w 938443"/>
                    <a:gd name="connsiteY3" fmla="*/ 91652 h 91652"/>
                    <a:gd name="connsiteX4" fmla="*/ 20528 w 938443"/>
                    <a:gd name="connsiteY4" fmla="*/ 47974 h 91652"/>
                    <a:gd name="connsiteX0" fmla="*/ 20528 w 938684"/>
                    <a:gd name="connsiteY0" fmla="*/ 47974 h 91652"/>
                    <a:gd name="connsiteX1" fmla="*/ 902771 w 938684"/>
                    <a:gd name="connsiteY1" fmla="*/ 0 h 91652"/>
                    <a:gd name="connsiteX2" fmla="*/ 938684 w 938684"/>
                    <a:gd name="connsiteY2" fmla="*/ 61367 h 91652"/>
                    <a:gd name="connsiteX3" fmla="*/ 4670 w 938684"/>
                    <a:gd name="connsiteY3" fmla="*/ 91652 h 91652"/>
                    <a:gd name="connsiteX4" fmla="*/ 20528 w 938684"/>
                    <a:gd name="connsiteY4" fmla="*/ 47974 h 91652"/>
                    <a:gd name="connsiteX0" fmla="*/ 20528 w 941318"/>
                    <a:gd name="connsiteY0" fmla="*/ 47974 h 91652"/>
                    <a:gd name="connsiteX1" fmla="*/ 902771 w 941318"/>
                    <a:gd name="connsiteY1" fmla="*/ 0 h 91652"/>
                    <a:gd name="connsiteX2" fmla="*/ 938684 w 941318"/>
                    <a:gd name="connsiteY2" fmla="*/ 61367 h 91652"/>
                    <a:gd name="connsiteX3" fmla="*/ 4670 w 941318"/>
                    <a:gd name="connsiteY3" fmla="*/ 91652 h 91652"/>
                    <a:gd name="connsiteX4" fmla="*/ 20528 w 941318"/>
                    <a:gd name="connsiteY4" fmla="*/ 47974 h 91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1318" h="91652">
                      <a:moveTo>
                        <a:pt x="20528" y="47974"/>
                      </a:moveTo>
                      <a:cubicBezTo>
                        <a:pt x="328225" y="36996"/>
                        <a:pt x="632537" y="21431"/>
                        <a:pt x="902771" y="0"/>
                      </a:cubicBezTo>
                      <a:cubicBezTo>
                        <a:pt x="934665" y="7426"/>
                        <a:pt x="947293" y="22728"/>
                        <a:pt x="938684" y="61367"/>
                      </a:cubicBezTo>
                      <a:cubicBezTo>
                        <a:pt x="691429" y="78183"/>
                        <a:pt x="393597" y="81658"/>
                        <a:pt x="4670" y="91652"/>
                      </a:cubicBezTo>
                      <a:cubicBezTo>
                        <a:pt x="-6360" y="60390"/>
                        <a:pt x="3447" y="69864"/>
                        <a:pt x="20528" y="47974"/>
                      </a:cubicBezTo>
                      <a:close/>
                    </a:path>
                  </a:pathLst>
                </a:custGeom>
                <a:gradFill>
                  <a:gsLst>
                    <a:gs pos="4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6000">
                      <a:schemeClr val="bg1">
                        <a:lumMod val="50000"/>
                      </a:schemeClr>
                    </a:gs>
                    <a:gs pos="7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0800000" scaled="1"/>
                </a:gradFill>
                <a:ln w="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Trapezoid 111"/>
                <p:cNvSpPr/>
                <p:nvPr/>
              </p:nvSpPr>
              <p:spPr>
                <a:xfrm flipV="1">
                  <a:off x="6304880" y="5559751"/>
                  <a:ext cx="886968" cy="196521"/>
                </a:xfrm>
                <a:prstGeom prst="trapezoid">
                  <a:avLst>
                    <a:gd name="adj" fmla="val 119218"/>
                  </a:avLst>
                </a:prstGeom>
                <a:gradFill>
                  <a:gsLst>
                    <a:gs pos="98000">
                      <a:schemeClr val="bg1">
                        <a:lumMod val="8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Trapezoid 112"/>
                <p:cNvSpPr/>
                <p:nvPr/>
              </p:nvSpPr>
              <p:spPr>
                <a:xfrm flipV="1">
                  <a:off x="6543687" y="5754677"/>
                  <a:ext cx="411480" cy="92244"/>
                </a:xfrm>
                <a:prstGeom prst="trapezoid">
                  <a:avLst>
                    <a:gd name="adj" fmla="val 147437"/>
                  </a:avLst>
                </a:prstGeom>
                <a:gradFill>
                  <a:gsLst>
                    <a:gs pos="97000">
                      <a:schemeClr val="tx1">
                        <a:lumMod val="75000"/>
                        <a:lumOff val="2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"/>
                <p:cNvSpPr/>
                <p:nvPr/>
              </p:nvSpPr>
              <p:spPr>
                <a:xfrm>
                  <a:off x="6310159" y="5437127"/>
                  <a:ext cx="876283" cy="129847"/>
                </a:xfrm>
                <a:custGeom>
                  <a:avLst/>
                  <a:gdLst>
                    <a:gd name="connsiteX0" fmla="*/ 0 w 873530"/>
                    <a:gd name="connsiteY0" fmla="*/ 0 h 124339"/>
                    <a:gd name="connsiteX1" fmla="*/ 873530 w 873530"/>
                    <a:gd name="connsiteY1" fmla="*/ 0 h 124339"/>
                    <a:gd name="connsiteX2" fmla="*/ 873530 w 873530"/>
                    <a:gd name="connsiteY2" fmla="*/ 124339 h 124339"/>
                    <a:gd name="connsiteX3" fmla="*/ 0 w 873530"/>
                    <a:gd name="connsiteY3" fmla="*/ 124339 h 124339"/>
                    <a:gd name="connsiteX4" fmla="*/ 0 w 873530"/>
                    <a:gd name="connsiteY4" fmla="*/ 0 h 124339"/>
                    <a:gd name="connsiteX0" fmla="*/ 0 w 873530"/>
                    <a:gd name="connsiteY0" fmla="*/ 124339 h 124339"/>
                    <a:gd name="connsiteX1" fmla="*/ 873530 w 873530"/>
                    <a:gd name="connsiteY1" fmla="*/ 0 h 124339"/>
                    <a:gd name="connsiteX2" fmla="*/ 873530 w 873530"/>
                    <a:gd name="connsiteY2" fmla="*/ 124339 h 124339"/>
                    <a:gd name="connsiteX3" fmla="*/ 0 w 873530"/>
                    <a:gd name="connsiteY3" fmla="*/ 124339 h 124339"/>
                    <a:gd name="connsiteX0" fmla="*/ 0 w 873530"/>
                    <a:gd name="connsiteY0" fmla="*/ 124339 h 124339"/>
                    <a:gd name="connsiteX1" fmla="*/ 873530 w 873530"/>
                    <a:gd name="connsiteY1" fmla="*/ 0 h 124339"/>
                    <a:gd name="connsiteX2" fmla="*/ 873530 w 873530"/>
                    <a:gd name="connsiteY2" fmla="*/ 124339 h 124339"/>
                    <a:gd name="connsiteX3" fmla="*/ 0 w 873530"/>
                    <a:gd name="connsiteY3" fmla="*/ 124339 h 124339"/>
                    <a:gd name="connsiteX0" fmla="*/ 0 w 884546"/>
                    <a:gd name="connsiteY0" fmla="*/ 124339 h 124339"/>
                    <a:gd name="connsiteX1" fmla="*/ 884546 w 884546"/>
                    <a:gd name="connsiteY1" fmla="*/ 0 h 124339"/>
                    <a:gd name="connsiteX2" fmla="*/ 884546 w 884546"/>
                    <a:gd name="connsiteY2" fmla="*/ 124339 h 124339"/>
                    <a:gd name="connsiteX3" fmla="*/ 0 w 884546"/>
                    <a:gd name="connsiteY3" fmla="*/ 124339 h 124339"/>
                    <a:gd name="connsiteX0" fmla="*/ 0 w 876283"/>
                    <a:gd name="connsiteY0" fmla="*/ 129847 h 129847"/>
                    <a:gd name="connsiteX1" fmla="*/ 876283 w 876283"/>
                    <a:gd name="connsiteY1" fmla="*/ 0 h 129847"/>
                    <a:gd name="connsiteX2" fmla="*/ 876283 w 876283"/>
                    <a:gd name="connsiteY2" fmla="*/ 124339 h 129847"/>
                    <a:gd name="connsiteX3" fmla="*/ 0 w 876283"/>
                    <a:gd name="connsiteY3" fmla="*/ 129847 h 129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76283" h="129847">
                      <a:moveTo>
                        <a:pt x="0" y="129847"/>
                      </a:moveTo>
                      <a:lnTo>
                        <a:pt x="876283" y="0"/>
                      </a:lnTo>
                      <a:cubicBezTo>
                        <a:pt x="876283" y="41446"/>
                        <a:pt x="757852" y="44334"/>
                        <a:pt x="876283" y="124339"/>
                      </a:cubicBezTo>
                      <a:lnTo>
                        <a:pt x="0" y="129847"/>
                      </a:lnTo>
                      <a:close/>
                    </a:path>
                  </a:pathLst>
                </a:custGeom>
                <a:gradFill>
                  <a:gsLst>
                    <a:gs pos="8000">
                      <a:schemeClr val="bg1">
                        <a:lumMod val="9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 w="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 2"/>
                <p:cNvSpPr/>
                <p:nvPr/>
              </p:nvSpPr>
              <p:spPr>
                <a:xfrm flipH="1" flipV="1">
                  <a:off x="6323254" y="5010152"/>
                  <a:ext cx="868681" cy="164305"/>
                </a:xfrm>
                <a:custGeom>
                  <a:avLst/>
                  <a:gdLst>
                    <a:gd name="connsiteX0" fmla="*/ 0 w 914400"/>
                    <a:gd name="connsiteY0" fmla="*/ 0 h 152400"/>
                    <a:gd name="connsiteX1" fmla="*/ 914400 w 914400"/>
                    <a:gd name="connsiteY1" fmla="*/ 0 h 152400"/>
                    <a:gd name="connsiteX2" fmla="*/ 914400 w 914400"/>
                    <a:gd name="connsiteY2" fmla="*/ 152400 h 152400"/>
                    <a:gd name="connsiteX3" fmla="*/ 0 w 914400"/>
                    <a:gd name="connsiteY3" fmla="*/ 152400 h 152400"/>
                    <a:gd name="connsiteX4" fmla="*/ 0 w 914400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42232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856227 w 922663"/>
                    <a:gd name="connsiteY1" fmla="*/ 7144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9"/>
                    <a:gd name="connsiteY0" fmla="*/ 0 h 183356"/>
                    <a:gd name="connsiteX1" fmla="*/ 856227 w 922669"/>
                    <a:gd name="connsiteY1" fmla="*/ 7144 h 183356"/>
                    <a:gd name="connsiteX2" fmla="*/ 922663 w 922669"/>
                    <a:gd name="connsiteY2" fmla="*/ 77951 h 183356"/>
                    <a:gd name="connsiteX3" fmla="*/ 0 w 922669"/>
                    <a:gd name="connsiteY3" fmla="*/ 183356 h 183356"/>
                    <a:gd name="connsiteX4" fmla="*/ 0 w 922669"/>
                    <a:gd name="connsiteY4" fmla="*/ 0 h 183356"/>
                    <a:gd name="connsiteX0" fmla="*/ 27821 w 922669"/>
                    <a:gd name="connsiteY0" fmla="*/ 109537 h 176212"/>
                    <a:gd name="connsiteX1" fmla="*/ 856227 w 922669"/>
                    <a:gd name="connsiteY1" fmla="*/ 0 h 176212"/>
                    <a:gd name="connsiteX2" fmla="*/ 922663 w 922669"/>
                    <a:gd name="connsiteY2" fmla="*/ 70807 h 176212"/>
                    <a:gd name="connsiteX3" fmla="*/ 0 w 922669"/>
                    <a:gd name="connsiteY3" fmla="*/ 176212 h 176212"/>
                    <a:gd name="connsiteX4" fmla="*/ 27821 w 922669"/>
                    <a:gd name="connsiteY4" fmla="*/ 109537 h 176212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77"/>
                    <a:gd name="connsiteY0" fmla="*/ 100012 h 161924"/>
                    <a:gd name="connsiteX1" fmla="*/ 858756 w 922677"/>
                    <a:gd name="connsiteY1" fmla="*/ 0 h 161924"/>
                    <a:gd name="connsiteX2" fmla="*/ 922663 w 922677"/>
                    <a:gd name="connsiteY2" fmla="*/ 56519 h 161924"/>
                    <a:gd name="connsiteX3" fmla="*/ 0 w 922677"/>
                    <a:gd name="connsiteY3" fmla="*/ 161924 h 161924"/>
                    <a:gd name="connsiteX4" fmla="*/ 40467 w 922677"/>
                    <a:gd name="connsiteY4" fmla="*/ 100012 h 161924"/>
                    <a:gd name="connsiteX0" fmla="*/ 40467 w 922677"/>
                    <a:gd name="connsiteY0" fmla="*/ 100012 h 161924"/>
                    <a:gd name="connsiteX1" fmla="*/ 858756 w 922677"/>
                    <a:gd name="connsiteY1" fmla="*/ 0 h 161924"/>
                    <a:gd name="connsiteX2" fmla="*/ 922663 w 922677"/>
                    <a:gd name="connsiteY2" fmla="*/ 56519 h 161924"/>
                    <a:gd name="connsiteX3" fmla="*/ 0 w 922677"/>
                    <a:gd name="connsiteY3" fmla="*/ 161924 h 161924"/>
                    <a:gd name="connsiteX4" fmla="*/ 40467 w 922677"/>
                    <a:gd name="connsiteY4" fmla="*/ 100012 h 161924"/>
                    <a:gd name="connsiteX0" fmla="*/ 40467 w 922663"/>
                    <a:gd name="connsiteY0" fmla="*/ 100012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40467 w 922663"/>
                    <a:gd name="connsiteY4" fmla="*/ 100012 h 161924"/>
                    <a:gd name="connsiteX0" fmla="*/ 40467 w 922663"/>
                    <a:gd name="connsiteY0" fmla="*/ 100012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40467 w 922663"/>
                    <a:gd name="connsiteY4" fmla="*/ 100012 h 161924"/>
                    <a:gd name="connsiteX0" fmla="*/ 40467 w 922663"/>
                    <a:gd name="connsiteY0" fmla="*/ 100012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40467 w 922663"/>
                    <a:gd name="connsiteY4" fmla="*/ 100012 h 161924"/>
                    <a:gd name="connsiteX0" fmla="*/ 40467 w 922663"/>
                    <a:gd name="connsiteY0" fmla="*/ 100012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40467 w 922663"/>
                    <a:gd name="connsiteY4" fmla="*/ 100012 h 161924"/>
                    <a:gd name="connsiteX0" fmla="*/ 48055 w 922663"/>
                    <a:gd name="connsiteY0" fmla="*/ 97631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48055 w 922663"/>
                    <a:gd name="connsiteY4" fmla="*/ 97631 h 161924"/>
                    <a:gd name="connsiteX0" fmla="*/ 48055 w 922663"/>
                    <a:gd name="connsiteY0" fmla="*/ 104774 h 169067"/>
                    <a:gd name="connsiteX1" fmla="*/ 881519 w 922663"/>
                    <a:gd name="connsiteY1" fmla="*/ 0 h 169067"/>
                    <a:gd name="connsiteX2" fmla="*/ 922663 w 922663"/>
                    <a:gd name="connsiteY2" fmla="*/ 63662 h 169067"/>
                    <a:gd name="connsiteX3" fmla="*/ 0 w 922663"/>
                    <a:gd name="connsiteY3" fmla="*/ 169067 h 169067"/>
                    <a:gd name="connsiteX4" fmla="*/ 48055 w 922663"/>
                    <a:gd name="connsiteY4" fmla="*/ 104774 h 169067"/>
                    <a:gd name="connsiteX0" fmla="*/ 75876 w 922663"/>
                    <a:gd name="connsiteY0" fmla="*/ 95249 h 169067"/>
                    <a:gd name="connsiteX1" fmla="*/ 881519 w 922663"/>
                    <a:gd name="connsiteY1" fmla="*/ 0 h 169067"/>
                    <a:gd name="connsiteX2" fmla="*/ 922663 w 922663"/>
                    <a:gd name="connsiteY2" fmla="*/ 63662 h 169067"/>
                    <a:gd name="connsiteX3" fmla="*/ 0 w 922663"/>
                    <a:gd name="connsiteY3" fmla="*/ 169067 h 169067"/>
                    <a:gd name="connsiteX4" fmla="*/ 75876 w 922663"/>
                    <a:gd name="connsiteY4" fmla="*/ 95249 h 169067"/>
                    <a:gd name="connsiteX0" fmla="*/ 75876 w 922663"/>
                    <a:gd name="connsiteY0" fmla="*/ 90487 h 164305"/>
                    <a:gd name="connsiteX1" fmla="*/ 884048 w 922663"/>
                    <a:gd name="connsiteY1" fmla="*/ 0 h 164305"/>
                    <a:gd name="connsiteX2" fmla="*/ 922663 w 922663"/>
                    <a:gd name="connsiteY2" fmla="*/ 58900 h 164305"/>
                    <a:gd name="connsiteX3" fmla="*/ 0 w 922663"/>
                    <a:gd name="connsiteY3" fmla="*/ 164305 h 164305"/>
                    <a:gd name="connsiteX4" fmla="*/ 75876 w 922663"/>
                    <a:gd name="connsiteY4" fmla="*/ 90487 h 164305"/>
                    <a:gd name="connsiteX0" fmla="*/ 75876 w 922663"/>
                    <a:gd name="connsiteY0" fmla="*/ 90487 h 164305"/>
                    <a:gd name="connsiteX1" fmla="*/ 884048 w 922663"/>
                    <a:gd name="connsiteY1" fmla="*/ 0 h 164305"/>
                    <a:gd name="connsiteX2" fmla="*/ 922663 w 922663"/>
                    <a:gd name="connsiteY2" fmla="*/ 58900 h 164305"/>
                    <a:gd name="connsiteX3" fmla="*/ 0 w 922663"/>
                    <a:gd name="connsiteY3" fmla="*/ 164305 h 164305"/>
                    <a:gd name="connsiteX4" fmla="*/ 75876 w 922663"/>
                    <a:gd name="connsiteY4" fmla="*/ 90487 h 164305"/>
                    <a:gd name="connsiteX0" fmla="*/ 75876 w 922663"/>
                    <a:gd name="connsiteY0" fmla="*/ 90487 h 164305"/>
                    <a:gd name="connsiteX1" fmla="*/ 884048 w 922663"/>
                    <a:gd name="connsiteY1" fmla="*/ 0 h 164305"/>
                    <a:gd name="connsiteX2" fmla="*/ 922663 w 922663"/>
                    <a:gd name="connsiteY2" fmla="*/ 58900 h 164305"/>
                    <a:gd name="connsiteX3" fmla="*/ 0 w 922663"/>
                    <a:gd name="connsiteY3" fmla="*/ 164305 h 164305"/>
                    <a:gd name="connsiteX4" fmla="*/ 75876 w 922663"/>
                    <a:gd name="connsiteY4" fmla="*/ 90487 h 164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2663" h="164305">
                      <a:moveTo>
                        <a:pt x="75876" y="90487"/>
                      </a:moveTo>
                      <a:cubicBezTo>
                        <a:pt x="371402" y="42863"/>
                        <a:pt x="613814" y="21431"/>
                        <a:pt x="884048" y="0"/>
                      </a:cubicBezTo>
                      <a:cubicBezTo>
                        <a:pt x="885552" y="26214"/>
                        <a:pt x="873676" y="33762"/>
                        <a:pt x="922663" y="58900"/>
                      </a:cubicBezTo>
                      <a:cubicBezTo>
                        <a:pt x="563378" y="89708"/>
                        <a:pt x="347854" y="117849"/>
                        <a:pt x="0" y="164305"/>
                      </a:cubicBezTo>
                      <a:cubicBezTo>
                        <a:pt x="9274" y="142080"/>
                        <a:pt x="86755" y="136678"/>
                        <a:pt x="75876" y="90487"/>
                      </a:cubicBezTo>
                      <a:close/>
                    </a:path>
                  </a:pathLst>
                </a:custGeom>
                <a:gradFill>
                  <a:gsLst>
                    <a:gs pos="8000">
                      <a:schemeClr val="bg1">
                        <a:lumMod val="9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 w="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 2"/>
                <p:cNvSpPr/>
                <p:nvPr/>
              </p:nvSpPr>
              <p:spPr>
                <a:xfrm flipH="1" flipV="1">
                  <a:off x="6313057" y="5153028"/>
                  <a:ext cx="868681" cy="157162"/>
                </a:xfrm>
                <a:custGeom>
                  <a:avLst/>
                  <a:gdLst>
                    <a:gd name="connsiteX0" fmla="*/ 0 w 914400"/>
                    <a:gd name="connsiteY0" fmla="*/ 0 h 152400"/>
                    <a:gd name="connsiteX1" fmla="*/ 914400 w 914400"/>
                    <a:gd name="connsiteY1" fmla="*/ 0 h 152400"/>
                    <a:gd name="connsiteX2" fmla="*/ 914400 w 914400"/>
                    <a:gd name="connsiteY2" fmla="*/ 152400 h 152400"/>
                    <a:gd name="connsiteX3" fmla="*/ 0 w 914400"/>
                    <a:gd name="connsiteY3" fmla="*/ 152400 h 152400"/>
                    <a:gd name="connsiteX4" fmla="*/ 0 w 914400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42232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856227 w 922663"/>
                    <a:gd name="connsiteY1" fmla="*/ 7144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9"/>
                    <a:gd name="connsiteY0" fmla="*/ 0 h 183356"/>
                    <a:gd name="connsiteX1" fmla="*/ 856227 w 922669"/>
                    <a:gd name="connsiteY1" fmla="*/ 7144 h 183356"/>
                    <a:gd name="connsiteX2" fmla="*/ 922663 w 922669"/>
                    <a:gd name="connsiteY2" fmla="*/ 77951 h 183356"/>
                    <a:gd name="connsiteX3" fmla="*/ 0 w 922669"/>
                    <a:gd name="connsiteY3" fmla="*/ 183356 h 183356"/>
                    <a:gd name="connsiteX4" fmla="*/ 0 w 922669"/>
                    <a:gd name="connsiteY4" fmla="*/ 0 h 183356"/>
                    <a:gd name="connsiteX0" fmla="*/ 27821 w 922669"/>
                    <a:gd name="connsiteY0" fmla="*/ 109537 h 176212"/>
                    <a:gd name="connsiteX1" fmla="*/ 856227 w 922669"/>
                    <a:gd name="connsiteY1" fmla="*/ 0 h 176212"/>
                    <a:gd name="connsiteX2" fmla="*/ 922663 w 922669"/>
                    <a:gd name="connsiteY2" fmla="*/ 70807 h 176212"/>
                    <a:gd name="connsiteX3" fmla="*/ 0 w 922669"/>
                    <a:gd name="connsiteY3" fmla="*/ 176212 h 176212"/>
                    <a:gd name="connsiteX4" fmla="*/ 27821 w 922669"/>
                    <a:gd name="connsiteY4" fmla="*/ 109537 h 176212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77"/>
                    <a:gd name="connsiteY0" fmla="*/ 100012 h 161924"/>
                    <a:gd name="connsiteX1" fmla="*/ 858756 w 922677"/>
                    <a:gd name="connsiteY1" fmla="*/ 0 h 161924"/>
                    <a:gd name="connsiteX2" fmla="*/ 922663 w 922677"/>
                    <a:gd name="connsiteY2" fmla="*/ 56519 h 161924"/>
                    <a:gd name="connsiteX3" fmla="*/ 0 w 922677"/>
                    <a:gd name="connsiteY3" fmla="*/ 161924 h 161924"/>
                    <a:gd name="connsiteX4" fmla="*/ 40467 w 922677"/>
                    <a:gd name="connsiteY4" fmla="*/ 100012 h 161924"/>
                    <a:gd name="connsiteX0" fmla="*/ 40467 w 922677"/>
                    <a:gd name="connsiteY0" fmla="*/ 100012 h 161924"/>
                    <a:gd name="connsiteX1" fmla="*/ 858756 w 922677"/>
                    <a:gd name="connsiteY1" fmla="*/ 0 h 161924"/>
                    <a:gd name="connsiteX2" fmla="*/ 922663 w 922677"/>
                    <a:gd name="connsiteY2" fmla="*/ 56519 h 161924"/>
                    <a:gd name="connsiteX3" fmla="*/ 0 w 922677"/>
                    <a:gd name="connsiteY3" fmla="*/ 161924 h 161924"/>
                    <a:gd name="connsiteX4" fmla="*/ 40467 w 922677"/>
                    <a:gd name="connsiteY4" fmla="*/ 100012 h 161924"/>
                    <a:gd name="connsiteX0" fmla="*/ 40467 w 922663"/>
                    <a:gd name="connsiteY0" fmla="*/ 100012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40467 w 922663"/>
                    <a:gd name="connsiteY4" fmla="*/ 100012 h 161924"/>
                    <a:gd name="connsiteX0" fmla="*/ 40467 w 922663"/>
                    <a:gd name="connsiteY0" fmla="*/ 100012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40467 w 922663"/>
                    <a:gd name="connsiteY4" fmla="*/ 100012 h 161924"/>
                    <a:gd name="connsiteX0" fmla="*/ 40467 w 922663"/>
                    <a:gd name="connsiteY0" fmla="*/ 100012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40467 w 922663"/>
                    <a:gd name="connsiteY4" fmla="*/ 100012 h 161924"/>
                    <a:gd name="connsiteX0" fmla="*/ 40467 w 922663"/>
                    <a:gd name="connsiteY0" fmla="*/ 100012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40467 w 922663"/>
                    <a:gd name="connsiteY4" fmla="*/ 100012 h 161924"/>
                    <a:gd name="connsiteX0" fmla="*/ 48055 w 922663"/>
                    <a:gd name="connsiteY0" fmla="*/ 97631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48055 w 922663"/>
                    <a:gd name="connsiteY4" fmla="*/ 97631 h 161924"/>
                    <a:gd name="connsiteX0" fmla="*/ 63229 w 922663"/>
                    <a:gd name="connsiteY0" fmla="*/ 95249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63229 w 922663"/>
                    <a:gd name="connsiteY4" fmla="*/ 95249 h 161924"/>
                    <a:gd name="connsiteX0" fmla="*/ 63229 w 922663"/>
                    <a:gd name="connsiteY0" fmla="*/ 90487 h 157162"/>
                    <a:gd name="connsiteX1" fmla="*/ 873932 w 922663"/>
                    <a:gd name="connsiteY1" fmla="*/ 0 h 157162"/>
                    <a:gd name="connsiteX2" fmla="*/ 922663 w 922663"/>
                    <a:gd name="connsiteY2" fmla="*/ 51757 h 157162"/>
                    <a:gd name="connsiteX3" fmla="*/ 0 w 922663"/>
                    <a:gd name="connsiteY3" fmla="*/ 157162 h 157162"/>
                    <a:gd name="connsiteX4" fmla="*/ 63229 w 922663"/>
                    <a:gd name="connsiteY4" fmla="*/ 90487 h 157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2663" h="157162">
                      <a:moveTo>
                        <a:pt x="63229" y="90487"/>
                      </a:moveTo>
                      <a:cubicBezTo>
                        <a:pt x="358755" y="42863"/>
                        <a:pt x="603698" y="21431"/>
                        <a:pt x="873932" y="0"/>
                      </a:cubicBezTo>
                      <a:cubicBezTo>
                        <a:pt x="883024" y="30976"/>
                        <a:pt x="873676" y="26619"/>
                        <a:pt x="922663" y="51757"/>
                      </a:cubicBezTo>
                      <a:cubicBezTo>
                        <a:pt x="563378" y="82565"/>
                        <a:pt x="347854" y="110706"/>
                        <a:pt x="0" y="157162"/>
                      </a:cubicBezTo>
                      <a:cubicBezTo>
                        <a:pt x="9274" y="134937"/>
                        <a:pt x="74108" y="136678"/>
                        <a:pt x="63229" y="90487"/>
                      </a:cubicBezTo>
                      <a:close/>
                    </a:path>
                  </a:pathLst>
                </a:custGeom>
                <a:gradFill>
                  <a:gsLst>
                    <a:gs pos="8000">
                      <a:schemeClr val="bg1">
                        <a:lumMod val="9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 w="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Rectangle 2"/>
                <p:cNvSpPr/>
                <p:nvPr/>
              </p:nvSpPr>
              <p:spPr>
                <a:xfrm flipH="1" flipV="1">
                  <a:off x="6308993" y="5293523"/>
                  <a:ext cx="868681" cy="161924"/>
                </a:xfrm>
                <a:custGeom>
                  <a:avLst/>
                  <a:gdLst>
                    <a:gd name="connsiteX0" fmla="*/ 0 w 914400"/>
                    <a:gd name="connsiteY0" fmla="*/ 0 h 152400"/>
                    <a:gd name="connsiteX1" fmla="*/ 914400 w 914400"/>
                    <a:gd name="connsiteY1" fmla="*/ 0 h 152400"/>
                    <a:gd name="connsiteX2" fmla="*/ 914400 w 914400"/>
                    <a:gd name="connsiteY2" fmla="*/ 152400 h 152400"/>
                    <a:gd name="connsiteX3" fmla="*/ 0 w 914400"/>
                    <a:gd name="connsiteY3" fmla="*/ 152400 h 152400"/>
                    <a:gd name="connsiteX4" fmla="*/ 0 w 914400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42232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856227 w 922663"/>
                    <a:gd name="connsiteY1" fmla="*/ 7144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9"/>
                    <a:gd name="connsiteY0" fmla="*/ 0 h 183356"/>
                    <a:gd name="connsiteX1" fmla="*/ 856227 w 922669"/>
                    <a:gd name="connsiteY1" fmla="*/ 7144 h 183356"/>
                    <a:gd name="connsiteX2" fmla="*/ 922663 w 922669"/>
                    <a:gd name="connsiteY2" fmla="*/ 77951 h 183356"/>
                    <a:gd name="connsiteX3" fmla="*/ 0 w 922669"/>
                    <a:gd name="connsiteY3" fmla="*/ 183356 h 183356"/>
                    <a:gd name="connsiteX4" fmla="*/ 0 w 922669"/>
                    <a:gd name="connsiteY4" fmla="*/ 0 h 183356"/>
                    <a:gd name="connsiteX0" fmla="*/ 27821 w 922669"/>
                    <a:gd name="connsiteY0" fmla="*/ 109537 h 176212"/>
                    <a:gd name="connsiteX1" fmla="*/ 856227 w 922669"/>
                    <a:gd name="connsiteY1" fmla="*/ 0 h 176212"/>
                    <a:gd name="connsiteX2" fmla="*/ 922663 w 922669"/>
                    <a:gd name="connsiteY2" fmla="*/ 70807 h 176212"/>
                    <a:gd name="connsiteX3" fmla="*/ 0 w 922669"/>
                    <a:gd name="connsiteY3" fmla="*/ 176212 h 176212"/>
                    <a:gd name="connsiteX4" fmla="*/ 27821 w 922669"/>
                    <a:gd name="connsiteY4" fmla="*/ 109537 h 176212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77"/>
                    <a:gd name="connsiteY0" fmla="*/ 100012 h 161924"/>
                    <a:gd name="connsiteX1" fmla="*/ 858756 w 922677"/>
                    <a:gd name="connsiteY1" fmla="*/ 0 h 161924"/>
                    <a:gd name="connsiteX2" fmla="*/ 922663 w 922677"/>
                    <a:gd name="connsiteY2" fmla="*/ 56519 h 161924"/>
                    <a:gd name="connsiteX3" fmla="*/ 0 w 922677"/>
                    <a:gd name="connsiteY3" fmla="*/ 161924 h 161924"/>
                    <a:gd name="connsiteX4" fmla="*/ 40467 w 922677"/>
                    <a:gd name="connsiteY4" fmla="*/ 100012 h 161924"/>
                    <a:gd name="connsiteX0" fmla="*/ 40467 w 922677"/>
                    <a:gd name="connsiteY0" fmla="*/ 100012 h 161924"/>
                    <a:gd name="connsiteX1" fmla="*/ 858756 w 922677"/>
                    <a:gd name="connsiteY1" fmla="*/ 0 h 161924"/>
                    <a:gd name="connsiteX2" fmla="*/ 922663 w 922677"/>
                    <a:gd name="connsiteY2" fmla="*/ 56519 h 161924"/>
                    <a:gd name="connsiteX3" fmla="*/ 0 w 922677"/>
                    <a:gd name="connsiteY3" fmla="*/ 161924 h 161924"/>
                    <a:gd name="connsiteX4" fmla="*/ 40467 w 922677"/>
                    <a:gd name="connsiteY4" fmla="*/ 100012 h 161924"/>
                    <a:gd name="connsiteX0" fmla="*/ 40467 w 922663"/>
                    <a:gd name="connsiteY0" fmla="*/ 100012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40467 w 922663"/>
                    <a:gd name="connsiteY4" fmla="*/ 100012 h 161924"/>
                    <a:gd name="connsiteX0" fmla="*/ 40467 w 922663"/>
                    <a:gd name="connsiteY0" fmla="*/ 100012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40467 w 922663"/>
                    <a:gd name="connsiteY4" fmla="*/ 100012 h 161924"/>
                    <a:gd name="connsiteX0" fmla="*/ 40467 w 922663"/>
                    <a:gd name="connsiteY0" fmla="*/ 100012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40467 w 922663"/>
                    <a:gd name="connsiteY4" fmla="*/ 100012 h 161924"/>
                    <a:gd name="connsiteX0" fmla="*/ 40467 w 922663"/>
                    <a:gd name="connsiteY0" fmla="*/ 100012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40467 w 922663"/>
                    <a:gd name="connsiteY4" fmla="*/ 100012 h 161924"/>
                    <a:gd name="connsiteX0" fmla="*/ 48055 w 922663"/>
                    <a:gd name="connsiteY0" fmla="*/ 97631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48055 w 922663"/>
                    <a:gd name="connsiteY4" fmla="*/ 97631 h 161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2663" h="161924">
                      <a:moveTo>
                        <a:pt x="48055" y="97631"/>
                      </a:moveTo>
                      <a:cubicBezTo>
                        <a:pt x="343581" y="50007"/>
                        <a:pt x="588522" y="21431"/>
                        <a:pt x="858756" y="0"/>
                      </a:cubicBezTo>
                      <a:cubicBezTo>
                        <a:pt x="867848" y="30976"/>
                        <a:pt x="873676" y="31381"/>
                        <a:pt x="922663" y="56519"/>
                      </a:cubicBezTo>
                      <a:cubicBezTo>
                        <a:pt x="563378" y="87327"/>
                        <a:pt x="347854" y="115468"/>
                        <a:pt x="0" y="161924"/>
                      </a:cubicBezTo>
                      <a:cubicBezTo>
                        <a:pt x="9274" y="139699"/>
                        <a:pt x="58934" y="143822"/>
                        <a:pt x="48055" y="97631"/>
                      </a:cubicBezTo>
                      <a:close/>
                    </a:path>
                  </a:pathLst>
                </a:custGeom>
                <a:gradFill>
                  <a:gsLst>
                    <a:gs pos="8000">
                      <a:schemeClr val="bg1">
                        <a:lumMod val="9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 w="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8" name="Group 88"/>
              <p:cNvGrpSpPr/>
              <p:nvPr/>
            </p:nvGrpSpPr>
            <p:grpSpPr>
              <a:xfrm>
                <a:off x="5638800" y="1972734"/>
                <a:ext cx="2146446" cy="2955145"/>
                <a:chOff x="5638800" y="1905000"/>
                <a:chExt cx="2146446" cy="2955145"/>
              </a:xfrm>
            </p:grpSpPr>
            <p:sp>
              <p:nvSpPr>
                <p:cNvPr id="179" name="Oval 60"/>
                <p:cNvSpPr/>
                <p:nvPr/>
              </p:nvSpPr>
              <p:spPr>
                <a:xfrm>
                  <a:off x="5638800" y="1905000"/>
                  <a:ext cx="2146446" cy="2896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6446" h="2896173">
                      <a:moveTo>
                        <a:pt x="1073223" y="0"/>
                      </a:moveTo>
                      <a:cubicBezTo>
                        <a:pt x="1665948" y="0"/>
                        <a:pt x="2146446" y="500890"/>
                        <a:pt x="2146446" y="1118770"/>
                      </a:cubicBezTo>
                      <a:cubicBezTo>
                        <a:pt x="2146446" y="1387212"/>
                        <a:pt x="2055752" y="1633571"/>
                        <a:pt x="1902786" y="1824954"/>
                      </a:cubicBezTo>
                      <a:cubicBezTo>
                        <a:pt x="1746911" y="2018917"/>
                        <a:pt x="1653242" y="2268918"/>
                        <a:pt x="1653242" y="2541724"/>
                      </a:cubicBezTo>
                      <a:cubicBezTo>
                        <a:pt x="1653242" y="2564989"/>
                        <a:pt x="1653923" y="2588089"/>
                        <a:pt x="1656594" y="2610924"/>
                      </a:cubicBezTo>
                      <a:lnTo>
                        <a:pt x="1656594" y="2629474"/>
                      </a:lnTo>
                      <a:cubicBezTo>
                        <a:pt x="1656594" y="2776768"/>
                        <a:pt x="1537189" y="2896173"/>
                        <a:pt x="1389895" y="2896173"/>
                      </a:cubicBezTo>
                      <a:lnTo>
                        <a:pt x="780293" y="2896173"/>
                      </a:lnTo>
                      <a:cubicBezTo>
                        <a:pt x="632999" y="2896173"/>
                        <a:pt x="513594" y="2776768"/>
                        <a:pt x="513594" y="2629474"/>
                      </a:cubicBezTo>
                      <a:lnTo>
                        <a:pt x="513594" y="2582636"/>
                      </a:lnTo>
                      <a:lnTo>
                        <a:pt x="514228" y="2569548"/>
                      </a:lnTo>
                      <a:cubicBezTo>
                        <a:pt x="514228" y="2565178"/>
                        <a:pt x="514204" y="2560813"/>
                        <a:pt x="513594" y="2556461"/>
                      </a:cubicBezTo>
                      <a:lnTo>
                        <a:pt x="513594" y="2528850"/>
                      </a:lnTo>
                      <a:lnTo>
                        <a:pt x="512257" y="2528850"/>
                      </a:lnTo>
                      <a:cubicBezTo>
                        <a:pt x="504537" y="2266915"/>
                        <a:pt x="409192" y="2027959"/>
                        <a:pt x="255673" y="1842442"/>
                      </a:cubicBezTo>
                      <a:cubicBezTo>
                        <a:pt x="95998" y="1647754"/>
                        <a:pt x="0" y="1394949"/>
                        <a:pt x="0" y="1118770"/>
                      </a:cubicBezTo>
                      <a:cubicBezTo>
                        <a:pt x="0" y="500890"/>
                        <a:pt x="480498" y="0"/>
                        <a:pt x="1073223" y="0"/>
                      </a:cubicBezTo>
                      <a:close/>
                    </a:path>
                  </a:pathLst>
                </a:custGeom>
                <a:gradFill>
                  <a:gsLst>
                    <a:gs pos="18000">
                      <a:schemeClr val="bg1"/>
                    </a:gs>
                    <a:gs pos="100000">
                      <a:srgbClr val="FFC000"/>
                    </a:gs>
                  </a:gsLst>
                  <a:path path="circle">
                    <a:fillToRect l="50000" t="50000" r="50000" b="50000"/>
                  </a:path>
                </a:gradFill>
                <a:ln w="0">
                  <a:noFill/>
                </a:ln>
                <a:effectLst>
                  <a:innerShdw blurRad="127000" dist="50800" dir="16200000">
                    <a:srgbClr val="FFC000">
                      <a:alpha val="5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Oval 60"/>
                <p:cNvSpPr/>
                <p:nvPr/>
              </p:nvSpPr>
              <p:spPr>
                <a:xfrm>
                  <a:off x="5726383" y="1999344"/>
                  <a:ext cx="1995714" cy="1076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5714" h="1076466">
                      <a:moveTo>
                        <a:pt x="996521" y="0"/>
                      </a:moveTo>
                      <a:cubicBezTo>
                        <a:pt x="1548360" y="0"/>
                        <a:pt x="1995714" y="438212"/>
                        <a:pt x="1995714" y="978775"/>
                      </a:cubicBezTo>
                      <a:cubicBezTo>
                        <a:pt x="1995714" y="1011759"/>
                        <a:pt x="1994049" y="1044361"/>
                        <a:pt x="1990374" y="1076466"/>
                      </a:cubicBezTo>
                      <a:lnTo>
                        <a:pt x="1992335" y="1032742"/>
                      </a:lnTo>
                      <a:cubicBezTo>
                        <a:pt x="1992335" y="492179"/>
                        <a:pt x="1544981" y="53967"/>
                        <a:pt x="993142" y="53967"/>
                      </a:cubicBezTo>
                      <a:cubicBezTo>
                        <a:pt x="477807" y="53967"/>
                        <a:pt x="53591" y="436121"/>
                        <a:pt x="0" y="926935"/>
                      </a:cubicBezTo>
                      <a:cubicBezTo>
                        <a:pt x="26253" y="410440"/>
                        <a:pt x="462455" y="0"/>
                        <a:pt x="99652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Oval 60"/>
                <p:cNvSpPr/>
                <p:nvPr/>
              </p:nvSpPr>
              <p:spPr>
                <a:xfrm flipH="1">
                  <a:off x="5749833" y="2299063"/>
                  <a:ext cx="665644" cy="152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644" h="1524000">
                      <a:moveTo>
                        <a:pt x="586836" y="449538"/>
                      </a:moveTo>
                      <a:lnTo>
                        <a:pt x="502646" y="467103"/>
                      </a:lnTo>
                      <a:cubicBezTo>
                        <a:pt x="474000" y="474672"/>
                        <a:pt x="446026" y="483535"/>
                        <a:pt x="418778" y="493650"/>
                      </a:cubicBezTo>
                      <a:cubicBezTo>
                        <a:pt x="498093" y="635044"/>
                        <a:pt x="542176" y="799737"/>
                        <a:pt x="542176" y="975164"/>
                      </a:cubicBezTo>
                      <a:cubicBezTo>
                        <a:pt x="542176" y="1179304"/>
                        <a:pt x="482482" y="1368908"/>
                        <a:pt x="377240" y="1524000"/>
                      </a:cubicBezTo>
                      <a:lnTo>
                        <a:pt x="408268" y="1524000"/>
                      </a:lnTo>
                      <a:cubicBezTo>
                        <a:pt x="417139" y="1506816"/>
                        <a:pt x="428865" y="1491766"/>
                        <a:pt x="441004" y="1477096"/>
                      </a:cubicBezTo>
                      <a:cubicBezTo>
                        <a:pt x="581298" y="1306038"/>
                        <a:pt x="665644" y="1083919"/>
                        <a:pt x="665644" y="841262"/>
                      </a:cubicBezTo>
                      <a:cubicBezTo>
                        <a:pt x="665644" y="701884"/>
                        <a:pt x="637816" y="569280"/>
                        <a:pt x="586836" y="449538"/>
                      </a:cubicBezTo>
                      <a:close/>
                      <a:moveTo>
                        <a:pt x="208592" y="0"/>
                      </a:moveTo>
                      <a:lnTo>
                        <a:pt x="205295" y="688"/>
                      </a:lnTo>
                      <a:cubicBezTo>
                        <a:pt x="131644" y="20146"/>
                        <a:pt x="62438" y="48169"/>
                        <a:pt x="0" y="86378"/>
                      </a:cubicBezTo>
                      <a:cubicBezTo>
                        <a:pt x="145405" y="157197"/>
                        <a:pt x="270439" y="265697"/>
                        <a:pt x="361891" y="401060"/>
                      </a:cubicBezTo>
                      <a:cubicBezTo>
                        <a:pt x="412273" y="370249"/>
                        <a:pt x="466685" y="345148"/>
                        <a:pt x="524672" y="326942"/>
                      </a:cubicBezTo>
                      <a:cubicBezTo>
                        <a:pt x="446764" y="192803"/>
                        <a:pt x="337814" y="80662"/>
                        <a:pt x="208592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alpha val="5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ln w="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Oval 60"/>
                <p:cNvSpPr/>
                <p:nvPr/>
              </p:nvSpPr>
              <p:spPr>
                <a:xfrm flipH="1">
                  <a:off x="5753493" y="2272251"/>
                  <a:ext cx="1958392" cy="2520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8392" h="2520692">
                      <a:moveTo>
                        <a:pt x="1875125" y="474972"/>
                      </a:moveTo>
                      <a:lnTo>
                        <a:pt x="1786172" y="493531"/>
                      </a:lnTo>
                      <a:cubicBezTo>
                        <a:pt x="1755905" y="501528"/>
                        <a:pt x="1726348" y="510893"/>
                        <a:pt x="1697559" y="521580"/>
                      </a:cubicBezTo>
                      <a:cubicBezTo>
                        <a:pt x="1781361" y="670974"/>
                        <a:pt x="1827938" y="844985"/>
                        <a:pt x="1827938" y="1030337"/>
                      </a:cubicBezTo>
                      <a:cubicBezTo>
                        <a:pt x="1827938" y="1286723"/>
                        <a:pt x="1738820" y="1521410"/>
                        <a:pt x="1590588" y="1702146"/>
                      </a:cubicBezTo>
                      <a:cubicBezTo>
                        <a:pt x="1448071" y="1874367"/>
                        <a:pt x="1359559" y="2096198"/>
                        <a:pt x="1352392" y="2339361"/>
                      </a:cubicBezTo>
                      <a:lnTo>
                        <a:pt x="1351151" y="2339361"/>
                      </a:lnTo>
                      <a:lnTo>
                        <a:pt x="1351151" y="2364993"/>
                      </a:lnTo>
                      <a:cubicBezTo>
                        <a:pt x="1350585" y="2369033"/>
                        <a:pt x="1350563" y="2373086"/>
                        <a:pt x="1350563" y="2377142"/>
                      </a:cubicBezTo>
                      <a:lnTo>
                        <a:pt x="1350760" y="2381218"/>
                      </a:lnTo>
                      <a:cubicBezTo>
                        <a:pt x="1340573" y="2371435"/>
                        <a:pt x="1326672" y="2365790"/>
                        <a:pt x="1311452" y="2365790"/>
                      </a:cubicBezTo>
                      <a:lnTo>
                        <a:pt x="640892" y="2365790"/>
                      </a:lnTo>
                      <a:cubicBezTo>
                        <a:pt x="628326" y="2365790"/>
                        <a:pt x="616658" y="2369638"/>
                        <a:pt x="607631" y="2377141"/>
                      </a:cubicBezTo>
                      <a:cubicBezTo>
                        <a:pt x="607753" y="2374449"/>
                        <a:pt x="607617" y="2371762"/>
                        <a:pt x="607241" y="2369081"/>
                      </a:cubicBezTo>
                      <a:lnTo>
                        <a:pt x="607241" y="2343449"/>
                      </a:lnTo>
                      <a:lnTo>
                        <a:pt x="606000" y="2343449"/>
                      </a:lnTo>
                      <a:cubicBezTo>
                        <a:pt x="598833" y="2100286"/>
                        <a:pt x="510321" y="1878455"/>
                        <a:pt x="367804" y="1706234"/>
                      </a:cubicBezTo>
                      <a:cubicBezTo>
                        <a:pt x="219572" y="1525498"/>
                        <a:pt x="130454" y="1290811"/>
                        <a:pt x="130454" y="1034425"/>
                      </a:cubicBezTo>
                      <a:cubicBezTo>
                        <a:pt x="130454" y="849073"/>
                        <a:pt x="177031" y="675062"/>
                        <a:pt x="260833" y="525668"/>
                      </a:cubicBezTo>
                      <a:cubicBezTo>
                        <a:pt x="232044" y="514981"/>
                        <a:pt x="202487" y="505616"/>
                        <a:pt x="172220" y="497619"/>
                      </a:cubicBezTo>
                      <a:lnTo>
                        <a:pt x="83267" y="479060"/>
                      </a:lnTo>
                      <a:cubicBezTo>
                        <a:pt x="29402" y="605577"/>
                        <a:pt x="0" y="745683"/>
                        <a:pt x="0" y="892947"/>
                      </a:cubicBezTo>
                      <a:cubicBezTo>
                        <a:pt x="0" y="1149333"/>
                        <a:pt x="89118" y="1384020"/>
                        <a:pt x="237350" y="1564756"/>
                      </a:cubicBezTo>
                      <a:cubicBezTo>
                        <a:pt x="379867" y="1736977"/>
                        <a:pt x="468379" y="1958808"/>
                        <a:pt x="475546" y="2201971"/>
                      </a:cubicBezTo>
                      <a:lnTo>
                        <a:pt x="476787" y="2201971"/>
                      </a:lnTo>
                      <a:lnTo>
                        <a:pt x="476787" y="2227603"/>
                      </a:lnTo>
                      <a:cubicBezTo>
                        <a:pt x="477353" y="2231643"/>
                        <a:pt x="477375" y="2235696"/>
                        <a:pt x="477375" y="2239752"/>
                      </a:cubicBezTo>
                      <a:lnTo>
                        <a:pt x="476787" y="2251902"/>
                      </a:lnTo>
                      <a:lnTo>
                        <a:pt x="476787" y="2295384"/>
                      </a:lnTo>
                      <a:cubicBezTo>
                        <a:pt x="476787" y="2395846"/>
                        <a:pt x="536621" y="2482332"/>
                        <a:pt x="622804" y="2520692"/>
                      </a:cubicBezTo>
                      <a:lnTo>
                        <a:pt x="620924" y="2514159"/>
                      </a:lnTo>
                      <a:cubicBezTo>
                        <a:pt x="627027" y="2516970"/>
                        <a:pt x="633817" y="2518190"/>
                        <a:pt x="640892" y="2518190"/>
                      </a:cubicBezTo>
                      <a:lnTo>
                        <a:pt x="1311452" y="2518190"/>
                      </a:lnTo>
                      <a:cubicBezTo>
                        <a:pt x="1320607" y="2518190"/>
                        <a:pt x="1329284" y="2516148"/>
                        <a:pt x="1336879" y="2512122"/>
                      </a:cubicBezTo>
                      <a:cubicBezTo>
                        <a:pt x="1336724" y="2513720"/>
                        <a:pt x="1336164" y="2515166"/>
                        <a:pt x="1335588" y="2516604"/>
                      </a:cubicBezTo>
                      <a:cubicBezTo>
                        <a:pt x="1421771" y="2478244"/>
                        <a:pt x="1481605" y="2391758"/>
                        <a:pt x="1481605" y="2291296"/>
                      </a:cubicBezTo>
                      <a:lnTo>
                        <a:pt x="1481605" y="2247814"/>
                      </a:lnTo>
                      <a:lnTo>
                        <a:pt x="1481017" y="2235664"/>
                      </a:lnTo>
                      <a:cubicBezTo>
                        <a:pt x="1481017" y="2231608"/>
                        <a:pt x="1481039" y="2227555"/>
                        <a:pt x="1481605" y="2223515"/>
                      </a:cubicBezTo>
                      <a:lnTo>
                        <a:pt x="1481605" y="2197883"/>
                      </a:lnTo>
                      <a:lnTo>
                        <a:pt x="1482846" y="2197883"/>
                      </a:lnTo>
                      <a:cubicBezTo>
                        <a:pt x="1490013" y="1954720"/>
                        <a:pt x="1578525" y="1732889"/>
                        <a:pt x="1721042" y="1560668"/>
                      </a:cubicBezTo>
                      <a:cubicBezTo>
                        <a:pt x="1869274" y="1379932"/>
                        <a:pt x="1958392" y="1145245"/>
                        <a:pt x="1958392" y="888859"/>
                      </a:cubicBezTo>
                      <a:cubicBezTo>
                        <a:pt x="1958392" y="741595"/>
                        <a:pt x="1928990" y="601489"/>
                        <a:pt x="1875125" y="474972"/>
                      </a:cubicBezTo>
                      <a:close/>
                      <a:moveTo>
                        <a:pt x="482911" y="4088"/>
                      </a:moveTo>
                      <a:cubicBezTo>
                        <a:pt x="346378" y="89314"/>
                        <a:pt x="231264" y="207799"/>
                        <a:pt x="148948" y="349528"/>
                      </a:cubicBezTo>
                      <a:cubicBezTo>
                        <a:pt x="210216" y="368764"/>
                        <a:pt x="267706" y="395285"/>
                        <a:pt x="320939" y="427839"/>
                      </a:cubicBezTo>
                      <a:cubicBezTo>
                        <a:pt x="417565" y="284818"/>
                        <a:pt x="549673" y="170179"/>
                        <a:pt x="703305" y="95353"/>
                      </a:cubicBezTo>
                      <a:cubicBezTo>
                        <a:pt x="637335" y="54982"/>
                        <a:pt x="564213" y="25374"/>
                        <a:pt x="486395" y="4815"/>
                      </a:cubicBezTo>
                      <a:close/>
                      <a:moveTo>
                        <a:pt x="1475481" y="0"/>
                      </a:moveTo>
                      <a:lnTo>
                        <a:pt x="1471997" y="727"/>
                      </a:lnTo>
                      <a:cubicBezTo>
                        <a:pt x="1394179" y="21286"/>
                        <a:pt x="1321057" y="50894"/>
                        <a:pt x="1255087" y="91265"/>
                      </a:cubicBezTo>
                      <a:cubicBezTo>
                        <a:pt x="1408719" y="166091"/>
                        <a:pt x="1540827" y="280730"/>
                        <a:pt x="1637453" y="423751"/>
                      </a:cubicBezTo>
                      <a:cubicBezTo>
                        <a:pt x="1690686" y="391197"/>
                        <a:pt x="1748176" y="364676"/>
                        <a:pt x="1809444" y="345440"/>
                      </a:cubicBezTo>
                      <a:cubicBezTo>
                        <a:pt x="1727128" y="203711"/>
                        <a:pt x="1612014" y="85226"/>
                        <a:pt x="1475481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alpha val="50000"/>
                      </a:schemeClr>
                    </a:gs>
                    <a:gs pos="46000">
                      <a:schemeClr val="bg1">
                        <a:alpha val="0"/>
                      </a:schemeClr>
                    </a:gs>
                  </a:gsLst>
                  <a:lin ang="5400000" scaled="0"/>
                  <a:tileRect/>
                </a:gradFill>
                <a:ln w="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3" name="Group 93"/>
                <p:cNvGrpSpPr/>
                <p:nvPr/>
              </p:nvGrpSpPr>
              <p:grpSpPr>
                <a:xfrm>
                  <a:off x="6306400" y="3329155"/>
                  <a:ext cx="801190" cy="1530990"/>
                  <a:chOff x="3906691" y="3422010"/>
                  <a:chExt cx="801190" cy="1530990"/>
                </a:xfrm>
              </p:grpSpPr>
              <p:sp>
                <p:nvSpPr>
                  <p:cNvPr id="188" name="Rounded Rectangle 10"/>
                  <p:cNvSpPr/>
                  <p:nvPr/>
                </p:nvSpPr>
                <p:spPr>
                  <a:xfrm>
                    <a:off x="4079107" y="4119133"/>
                    <a:ext cx="479891" cy="833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9891" h="833867">
                        <a:moveTo>
                          <a:pt x="214521" y="0"/>
                        </a:moveTo>
                        <a:lnTo>
                          <a:pt x="263870" y="0"/>
                        </a:lnTo>
                        <a:cubicBezTo>
                          <a:pt x="370842" y="0"/>
                          <a:pt x="460010" y="76222"/>
                          <a:pt x="479891" y="177344"/>
                        </a:cubicBezTo>
                        <a:cubicBezTo>
                          <a:pt x="430064" y="253021"/>
                          <a:pt x="399357" y="362642"/>
                          <a:pt x="399357" y="484467"/>
                        </a:cubicBezTo>
                        <a:cubicBezTo>
                          <a:pt x="399357" y="576003"/>
                          <a:pt x="416693" y="660650"/>
                          <a:pt x="446798" y="729114"/>
                        </a:cubicBezTo>
                        <a:cubicBezTo>
                          <a:pt x="411111" y="792922"/>
                          <a:pt x="342272" y="833867"/>
                          <a:pt x="263870" y="833867"/>
                        </a:cubicBezTo>
                        <a:lnTo>
                          <a:pt x="214521" y="833867"/>
                        </a:lnTo>
                        <a:cubicBezTo>
                          <a:pt x="136280" y="833867"/>
                          <a:pt x="67562" y="793090"/>
                          <a:pt x="31839" y="729479"/>
                        </a:cubicBezTo>
                        <a:cubicBezTo>
                          <a:pt x="63403" y="660269"/>
                          <a:pt x="81559" y="573809"/>
                          <a:pt x="81559" y="480133"/>
                        </a:cubicBezTo>
                        <a:cubicBezTo>
                          <a:pt x="81559" y="357513"/>
                          <a:pt x="50450" y="247257"/>
                          <a:pt x="0" y="171571"/>
                        </a:cubicBezTo>
                        <a:cubicBezTo>
                          <a:pt x="21837" y="73303"/>
                          <a:pt x="109618" y="0"/>
                          <a:pt x="214521" y="0"/>
                        </a:cubicBezTo>
                        <a:close/>
                      </a:path>
                    </a:pathLst>
                  </a:custGeom>
                  <a:noFill/>
                  <a:ln w="6350">
                    <a:gradFill flip="none" rotWithShape="1">
                      <a:gsLst>
                        <a:gs pos="2300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99167">
                          <a:srgbClr val="FFC000"/>
                        </a:gs>
                        <a:gs pos="29000">
                          <a:srgbClr val="FFC000">
                            <a:alpha val="44000"/>
                          </a:srgbClr>
                        </a:gs>
                      </a:gsLst>
                      <a:lin ang="16200000" scaled="1"/>
                      <a:tileRect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" name="Rounded Rectangle 10"/>
                  <p:cNvSpPr/>
                  <p:nvPr/>
                </p:nvSpPr>
                <p:spPr>
                  <a:xfrm>
                    <a:off x="4204002" y="4206524"/>
                    <a:ext cx="228599" cy="666298"/>
                  </a:xfrm>
                  <a:prstGeom prst="roundRect">
                    <a:avLst>
                      <a:gd name="adj" fmla="val 50000"/>
                    </a:avLst>
                  </a:prstGeom>
                  <a:noFill/>
                  <a:ln w="9525">
                    <a:gradFill flip="none" rotWithShape="1">
                      <a:gsLst>
                        <a:gs pos="95833">
                          <a:srgbClr val="FFC000"/>
                        </a:gs>
                        <a:gs pos="1900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27000">
                          <a:srgbClr val="FFC000">
                            <a:alpha val="43000"/>
                          </a:srgbClr>
                        </a:gs>
                      </a:gsLst>
                      <a:lin ang="16200000" scaled="1"/>
                      <a:tileRect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0" name="Rounded Rectangle 10"/>
                  <p:cNvSpPr/>
                  <p:nvPr/>
                </p:nvSpPr>
                <p:spPr>
                  <a:xfrm flipV="1">
                    <a:off x="3906691" y="3422010"/>
                    <a:ext cx="801190" cy="952622"/>
                  </a:xfrm>
                  <a:custGeom>
                    <a:avLst/>
                    <a:gdLst>
                      <a:gd name="connsiteX0" fmla="*/ 0 w 609600"/>
                      <a:gd name="connsiteY0" fmla="*/ 638127 h 638127"/>
                      <a:gd name="connsiteX1" fmla="*/ 152400 w 609600"/>
                      <a:gd name="connsiteY1" fmla="*/ 0 h 638127"/>
                      <a:gd name="connsiteX2" fmla="*/ 457200 w 609600"/>
                      <a:gd name="connsiteY2" fmla="*/ 0 h 638127"/>
                      <a:gd name="connsiteX3" fmla="*/ 609600 w 609600"/>
                      <a:gd name="connsiteY3" fmla="*/ 638127 h 638127"/>
                      <a:gd name="connsiteX4" fmla="*/ 0 w 609600"/>
                      <a:gd name="connsiteY4" fmla="*/ 638127 h 638127"/>
                      <a:gd name="connsiteX0" fmla="*/ 0 w 609600"/>
                      <a:gd name="connsiteY0" fmla="*/ 638127 h 638127"/>
                      <a:gd name="connsiteX1" fmla="*/ 152400 w 609600"/>
                      <a:gd name="connsiteY1" fmla="*/ 0 h 638127"/>
                      <a:gd name="connsiteX2" fmla="*/ 457200 w 609600"/>
                      <a:gd name="connsiteY2" fmla="*/ 0 h 638127"/>
                      <a:gd name="connsiteX3" fmla="*/ 609600 w 609600"/>
                      <a:gd name="connsiteY3" fmla="*/ 638127 h 638127"/>
                      <a:gd name="connsiteX4" fmla="*/ 0 w 609600"/>
                      <a:gd name="connsiteY4" fmla="*/ 638127 h 638127"/>
                      <a:gd name="connsiteX0" fmla="*/ 0 w 609600"/>
                      <a:gd name="connsiteY0" fmla="*/ 638127 h 638127"/>
                      <a:gd name="connsiteX1" fmla="*/ 152400 w 609600"/>
                      <a:gd name="connsiteY1" fmla="*/ 0 h 638127"/>
                      <a:gd name="connsiteX2" fmla="*/ 457200 w 609600"/>
                      <a:gd name="connsiteY2" fmla="*/ 0 h 638127"/>
                      <a:gd name="connsiteX3" fmla="*/ 609600 w 609600"/>
                      <a:gd name="connsiteY3" fmla="*/ 638127 h 638127"/>
                      <a:gd name="connsiteX4" fmla="*/ 0 w 609600"/>
                      <a:gd name="connsiteY4" fmla="*/ 638127 h 638127"/>
                      <a:gd name="connsiteX0" fmla="*/ 0 w 609600"/>
                      <a:gd name="connsiteY0" fmla="*/ 638127 h 641283"/>
                      <a:gd name="connsiteX1" fmla="*/ 152400 w 609600"/>
                      <a:gd name="connsiteY1" fmla="*/ 0 h 641283"/>
                      <a:gd name="connsiteX2" fmla="*/ 457200 w 609600"/>
                      <a:gd name="connsiteY2" fmla="*/ 0 h 641283"/>
                      <a:gd name="connsiteX3" fmla="*/ 609600 w 609600"/>
                      <a:gd name="connsiteY3" fmla="*/ 638127 h 641283"/>
                      <a:gd name="connsiteX4" fmla="*/ 163322 w 609600"/>
                      <a:gd name="connsiteY4" fmla="*/ 641283 h 641283"/>
                      <a:gd name="connsiteX5" fmla="*/ 0 w 609600"/>
                      <a:gd name="connsiteY5" fmla="*/ 638127 h 641283"/>
                      <a:gd name="connsiteX0" fmla="*/ 0 w 609600"/>
                      <a:gd name="connsiteY0" fmla="*/ 638127 h 641283"/>
                      <a:gd name="connsiteX1" fmla="*/ 152400 w 609600"/>
                      <a:gd name="connsiteY1" fmla="*/ 0 h 641283"/>
                      <a:gd name="connsiteX2" fmla="*/ 457200 w 609600"/>
                      <a:gd name="connsiteY2" fmla="*/ 0 h 641283"/>
                      <a:gd name="connsiteX3" fmla="*/ 609600 w 609600"/>
                      <a:gd name="connsiteY3" fmla="*/ 638127 h 641283"/>
                      <a:gd name="connsiteX4" fmla="*/ 360811 w 609600"/>
                      <a:gd name="connsiteY4" fmla="*/ 641283 h 641283"/>
                      <a:gd name="connsiteX5" fmla="*/ 163322 w 609600"/>
                      <a:gd name="connsiteY5" fmla="*/ 641283 h 641283"/>
                      <a:gd name="connsiteX6" fmla="*/ 0 w 609600"/>
                      <a:gd name="connsiteY6" fmla="*/ 638127 h 641283"/>
                      <a:gd name="connsiteX0" fmla="*/ 0 w 609600"/>
                      <a:gd name="connsiteY0" fmla="*/ 638127 h 641283"/>
                      <a:gd name="connsiteX1" fmla="*/ 152400 w 609600"/>
                      <a:gd name="connsiteY1" fmla="*/ 0 h 641283"/>
                      <a:gd name="connsiteX2" fmla="*/ 457200 w 609600"/>
                      <a:gd name="connsiteY2" fmla="*/ 0 h 641283"/>
                      <a:gd name="connsiteX3" fmla="*/ 609600 w 609600"/>
                      <a:gd name="connsiteY3" fmla="*/ 638127 h 641283"/>
                      <a:gd name="connsiteX4" fmla="*/ 512309 w 609600"/>
                      <a:gd name="connsiteY4" fmla="*/ 641283 h 641283"/>
                      <a:gd name="connsiteX5" fmla="*/ 360811 w 609600"/>
                      <a:gd name="connsiteY5" fmla="*/ 641283 h 641283"/>
                      <a:gd name="connsiteX6" fmla="*/ 163322 w 609600"/>
                      <a:gd name="connsiteY6" fmla="*/ 641283 h 641283"/>
                      <a:gd name="connsiteX7" fmla="*/ 0 w 609600"/>
                      <a:gd name="connsiteY7" fmla="*/ 638127 h 641283"/>
                      <a:gd name="connsiteX0" fmla="*/ 0 w 609600"/>
                      <a:gd name="connsiteY0" fmla="*/ 638127 h 641283"/>
                      <a:gd name="connsiteX1" fmla="*/ 152400 w 609600"/>
                      <a:gd name="connsiteY1" fmla="*/ 0 h 641283"/>
                      <a:gd name="connsiteX2" fmla="*/ 457200 w 609600"/>
                      <a:gd name="connsiteY2" fmla="*/ 0 h 641283"/>
                      <a:gd name="connsiteX3" fmla="*/ 609600 w 609600"/>
                      <a:gd name="connsiteY3" fmla="*/ 638127 h 641283"/>
                      <a:gd name="connsiteX4" fmla="*/ 512309 w 609600"/>
                      <a:gd name="connsiteY4" fmla="*/ 641283 h 641283"/>
                      <a:gd name="connsiteX5" fmla="*/ 360811 w 609600"/>
                      <a:gd name="connsiteY5" fmla="*/ 641283 h 641283"/>
                      <a:gd name="connsiteX6" fmla="*/ 263419 w 609600"/>
                      <a:gd name="connsiteY6" fmla="*/ 641283 h 641283"/>
                      <a:gd name="connsiteX7" fmla="*/ 163322 w 609600"/>
                      <a:gd name="connsiteY7" fmla="*/ 641283 h 641283"/>
                      <a:gd name="connsiteX8" fmla="*/ 0 w 609600"/>
                      <a:gd name="connsiteY8" fmla="*/ 638127 h 641283"/>
                      <a:gd name="connsiteX0" fmla="*/ 0 w 609600"/>
                      <a:gd name="connsiteY0" fmla="*/ 638127 h 765279"/>
                      <a:gd name="connsiteX1" fmla="*/ 152400 w 609600"/>
                      <a:gd name="connsiteY1" fmla="*/ 0 h 765279"/>
                      <a:gd name="connsiteX2" fmla="*/ 457200 w 609600"/>
                      <a:gd name="connsiteY2" fmla="*/ 0 h 765279"/>
                      <a:gd name="connsiteX3" fmla="*/ 609600 w 609600"/>
                      <a:gd name="connsiteY3" fmla="*/ 638127 h 765279"/>
                      <a:gd name="connsiteX4" fmla="*/ 512309 w 609600"/>
                      <a:gd name="connsiteY4" fmla="*/ 641283 h 765279"/>
                      <a:gd name="connsiteX5" fmla="*/ 360811 w 609600"/>
                      <a:gd name="connsiteY5" fmla="*/ 641283 h 765279"/>
                      <a:gd name="connsiteX6" fmla="*/ 263419 w 609600"/>
                      <a:gd name="connsiteY6" fmla="*/ 641283 h 765279"/>
                      <a:gd name="connsiteX7" fmla="*/ 163322 w 609600"/>
                      <a:gd name="connsiteY7" fmla="*/ 641283 h 765279"/>
                      <a:gd name="connsiteX8" fmla="*/ 0 w 609600"/>
                      <a:gd name="connsiteY8" fmla="*/ 638127 h 765279"/>
                      <a:gd name="connsiteX0" fmla="*/ 0 w 609600"/>
                      <a:gd name="connsiteY0" fmla="*/ 638127 h 765279"/>
                      <a:gd name="connsiteX1" fmla="*/ 152400 w 609600"/>
                      <a:gd name="connsiteY1" fmla="*/ 0 h 765279"/>
                      <a:gd name="connsiteX2" fmla="*/ 457200 w 609600"/>
                      <a:gd name="connsiteY2" fmla="*/ 0 h 765279"/>
                      <a:gd name="connsiteX3" fmla="*/ 609600 w 609600"/>
                      <a:gd name="connsiteY3" fmla="*/ 638127 h 765279"/>
                      <a:gd name="connsiteX4" fmla="*/ 512309 w 609600"/>
                      <a:gd name="connsiteY4" fmla="*/ 641283 h 765279"/>
                      <a:gd name="connsiteX5" fmla="*/ 360811 w 609600"/>
                      <a:gd name="connsiteY5" fmla="*/ 641283 h 765279"/>
                      <a:gd name="connsiteX6" fmla="*/ 285061 w 609600"/>
                      <a:gd name="connsiteY6" fmla="*/ 638577 h 765279"/>
                      <a:gd name="connsiteX7" fmla="*/ 163322 w 609600"/>
                      <a:gd name="connsiteY7" fmla="*/ 641283 h 765279"/>
                      <a:gd name="connsiteX8" fmla="*/ 0 w 609600"/>
                      <a:gd name="connsiteY8" fmla="*/ 638127 h 765279"/>
                      <a:gd name="connsiteX0" fmla="*/ 0 w 609600"/>
                      <a:gd name="connsiteY0" fmla="*/ 638127 h 765279"/>
                      <a:gd name="connsiteX1" fmla="*/ 152400 w 609600"/>
                      <a:gd name="connsiteY1" fmla="*/ 0 h 765279"/>
                      <a:gd name="connsiteX2" fmla="*/ 457200 w 609600"/>
                      <a:gd name="connsiteY2" fmla="*/ 0 h 765279"/>
                      <a:gd name="connsiteX3" fmla="*/ 609600 w 609600"/>
                      <a:gd name="connsiteY3" fmla="*/ 638127 h 765279"/>
                      <a:gd name="connsiteX4" fmla="*/ 512309 w 609600"/>
                      <a:gd name="connsiteY4" fmla="*/ 641283 h 765279"/>
                      <a:gd name="connsiteX5" fmla="*/ 360811 w 609600"/>
                      <a:gd name="connsiteY5" fmla="*/ 641283 h 765279"/>
                      <a:gd name="connsiteX6" fmla="*/ 285061 w 609600"/>
                      <a:gd name="connsiteY6" fmla="*/ 638577 h 765279"/>
                      <a:gd name="connsiteX7" fmla="*/ 163322 w 609600"/>
                      <a:gd name="connsiteY7" fmla="*/ 641283 h 765279"/>
                      <a:gd name="connsiteX8" fmla="*/ 0 w 609600"/>
                      <a:gd name="connsiteY8" fmla="*/ 638127 h 765279"/>
                      <a:gd name="connsiteX0" fmla="*/ 0 w 609600"/>
                      <a:gd name="connsiteY0" fmla="*/ 638127 h 765279"/>
                      <a:gd name="connsiteX1" fmla="*/ 152400 w 609600"/>
                      <a:gd name="connsiteY1" fmla="*/ 0 h 765279"/>
                      <a:gd name="connsiteX2" fmla="*/ 457200 w 609600"/>
                      <a:gd name="connsiteY2" fmla="*/ 0 h 765279"/>
                      <a:gd name="connsiteX3" fmla="*/ 609600 w 609600"/>
                      <a:gd name="connsiteY3" fmla="*/ 638127 h 765279"/>
                      <a:gd name="connsiteX4" fmla="*/ 512309 w 609600"/>
                      <a:gd name="connsiteY4" fmla="*/ 641283 h 765279"/>
                      <a:gd name="connsiteX5" fmla="*/ 425739 w 609600"/>
                      <a:gd name="connsiteY5" fmla="*/ 638578 h 765279"/>
                      <a:gd name="connsiteX6" fmla="*/ 360811 w 609600"/>
                      <a:gd name="connsiteY6" fmla="*/ 641283 h 765279"/>
                      <a:gd name="connsiteX7" fmla="*/ 285061 w 609600"/>
                      <a:gd name="connsiteY7" fmla="*/ 638577 h 765279"/>
                      <a:gd name="connsiteX8" fmla="*/ 163322 w 609600"/>
                      <a:gd name="connsiteY8" fmla="*/ 641283 h 765279"/>
                      <a:gd name="connsiteX9" fmla="*/ 0 w 609600"/>
                      <a:gd name="connsiteY9" fmla="*/ 638127 h 765279"/>
                      <a:gd name="connsiteX0" fmla="*/ 0 w 609600"/>
                      <a:gd name="connsiteY0" fmla="*/ 638127 h 765279"/>
                      <a:gd name="connsiteX1" fmla="*/ 152400 w 609600"/>
                      <a:gd name="connsiteY1" fmla="*/ 0 h 765279"/>
                      <a:gd name="connsiteX2" fmla="*/ 457200 w 609600"/>
                      <a:gd name="connsiteY2" fmla="*/ 0 h 765279"/>
                      <a:gd name="connsiteX3" fmla="*/ 609600 w 609600"/>
                      <a:gd name="connsiteY3" fmla="*/ 638127 h 765279"/>
                      <a:gd name="connsiteX4" fmla="*/ 512309 w 609600"/>
                      <a:gd name="connsiteY4" fmla="*/ 641283 h 765279"/>
                      <a:gd name="connsiteX5" fmla="*/ 425739 w 609600"/>
                      <a:gd name="connsiteY5" fmla="*/ 638578 h 765279"/>
                      <a:gd name="connsiteX6" fmla="*/ 285061 w 609600"/>
                      <a:gd name="connsiteY6" fmla="*/ 638577 h 765279"/>
                      <a:gd name="connsiteX7" fmla="*/ 163322 w 609600"/>
                      <a:gd name="connsiteY7" fmla="*/ 641283 h 765279"/>
                      <a:gd name="connsiteX8" fmla="*/ 0 w 609600"/>
                      <a:gd name="connsiteY8" fmla="*/ 638127 h 765279"/>
                      <a:gd name="connsiteX0" fmla="*/ 0 w 609600"/>
                      <a:gd name="connsiteY0" fmla="*/ 638127 h 766028"/>
                      <a:gd name="connsiteX1" fmla="*/ 152400 w 609600"/>
                      <a:gd name="connsiteY1" fmla="*/ 0 h 766028"/>
                      <a:gd name="connsiteX2" fmla="*/ 457200 w 609600"/>
                      <a:gd name="connsiteY2" fmla="*/ 0 h 766028"/>
                      <a:gd name="connsiteX3" fmla="*/ 609600 w 609600"/>
                      <a:gd name="connsiteY3" fmla="*/ 638127 h 766028"/>
                      <a:gd name="connsiteX4" fmla="*/ 512309 w 609600"/>
                      <a:gd name="connsiteY4" fmla="*/ 641283 h 766028"/>
                      <a:gd name="connsiteX5" fmla="*/ 425739 w 609600"/>
                      <a:gd name="connsiteY5" fmla="*/ 638578 h 766028"/>
                      <a:gd name="connsiteX6" fmla="*/ 285061 w 609600"/>
                      <a:gd name="connsiteY6" fmla="*/ 638577 h 766028"/>
                      <a:gd name="connsiteX7" fmla="*/ 163322 w 609600"/>
                      <a:gd name="connsiteY7" fmla="*/ 641283 h 766028"/>
                      <a:gd name="connsiteX8" fmla="*/ 0 w 609600"/>
                      <a:gd name="connsiteY8" fmla="*/ 638127 h 766028"/>
                      <a:gd name="connsiteX0" fmla="*/ 0 w 609600"/>
                      <a:gd name="connsiteY0" fmla="*/ 638127 h 766028"/>
                      <a:gd name="connsiteX1" fmla="*/ 152400 w 609600"/>
                      <a:gd name="connsiteY1" fmla="*/ 0 h 766028"/>
                      <a:gd name="connsiteX2" fmla="*/ 457200 w 609600"/>
                      <a:gd name="connsiteY2" fmla="*/ 0 h 766028"/>
                      <a:gd name="connsiteX3" fmla="*/ 609600 w 609600"/>
                      <a:gd name="connsiteY3" fmla="*/ 638127 h 766028"/>
                      <a:gd name="connsiteX4" fmla="*/ 550183 w 609600"/>
                      <a:gd name="connsiteY4" fmla="*/ 630462 h 766028"/>
                      <a:gd name="connsiteX5" fmla="*/ 425739 w 609600"/>
                      <a:gd name="connsiteY5" fmla="*/ 638578 h 766028"/>
                      <a:gd name="connsiteX6" fmla="*/ 285061 w 609600"/>
                      <a:gd name="connsiteY6" fmla="*/ 638577 h 766028"/>
                      <a:gd name="connsiteX7" fmla="*/ 163322 w 609600"/>
                      <a:gd name="connsiteY7" fmla="*/ 641283 h 766028"/>
                      <a:gd name="connsiteX8" fmla="*/ 0 w 609600"/>
                      <a:gd name="connsiteY8" fmla="*/ 638127 h 766028"/>
                      <a:gd name="connsiteX0" fmla="*/ 0 w 609600"/>
                      <a:gd name="connsiteY0" fmla="*/ 638127 h 766028"/>
                      <a:gd name="connsiteX1" fmla="*/ 152400 w 609600"/>
                      <a:gd name="connsiteY1" fmla="*/ 0 h 766028"/>
                      <a:gd name="connsiteX2" fmla="*/ 457200 w 609600"/>
                      <a:gd name="connsiteY2" fmla="*/ 0 h 766028"/>
                      <a:gd name="connsiteX3" fmla="*/ 609600 w 609600"/>
                      <a:gd name="connsiteY3" fmla="*/ 638127 h 766028"/>
                      <a:gd name="connsiteX4" fmla="*/ 550183 w 609600"/>
                      <a:gd name="connsiteY4" fmla="*/ 630462 h 766028"/>
                      <a:gd name="connsiteX5" fmla="*/ 498782 w 609600"/>
                      <a:gd name="connsiteY5" fmla="*/ 765728 h 766028"/>
                      <a:gd name="connsiteX6" fmla="*/ 425739 w 609600"/>
                      <a:gd name="connsiteY6" fmla="*/ 638578 h 766028"/>
                      <a:gd name="connsiteX7" fmla="*/ 285061 w 609600"/>
                      <a:gd name="connsiteY7" fmla="*/ 638577 h 766028"/>
                      <a:gd name="connsiteX8" fmla="*/ 163322 w 609600"/>
                      <a:gd name="connsiteY8" fmla="*/ 641283 h 766028"/>
                      <a:gd name="connsiteX9" fmla="*/ 0 w 609600"/>
                      <a:gd name="connsiteY9" fmla="*/ 638127 h 766028"/>
                      <a:gd name="connsiteX0" fmla="*/ 0 w 609600"/>
                      <a:gd name="connsiteY0" fmla="*/ 638127 h 766028"/>
                      <a:gd name="connsiteX1" fmla="*/ 152400 w 609600"/>
                      <a:gd name="connsiteY1" fmla="*/ 0 h 766028"/>
                      <a:gd name="connsiteX2" fmla="*/ 457200 w 609600"/>
                      <a:gd name="connsiteY2" fmla="*/ 0 h 766028"/>
                      <a:gd name="connsiteX3" fmla="*/ 609600 w 609600"/>
                      <a:gd name="connsiteY3" fmla="*/ 638127 h 766028"/>
                      <a:gd name="connsiteX4" fmla="*/ 498782 w 609600"/>
                      <a:gd name="connsiteY4" fmla="*/ 765728 h 766028"/>
                      <a:gd name="connsiteX5" fmla="*/ 425739 w 609600"/>
                      <a:gd name="connsiteY5" fmla="*/ 638578 h 766028"/>
                      <a:gd name="connsiteX6" fmla="*/ 285061 w 609600"/>
                      <a:gd name="connsiteY6" fmla="*/ 638577 h 766028"/>
                      <a:gd name="connsiteX7" fmla="*/ 163322 w 609600"/>
                      <a:gd name="connsiteY7" fmla="*/ 641283 h 766028"/>
                      <a:gd name="connsiteX8" fmla="*/ 0 w 609600"/>
                      <a:gd name="connsiteY8" fmla="*/ 638127 h 766028"/>
                      <a:gd name="connsiteX0" fmla="*/ 0 w 609600"/>
                      <a:gd name="connsiteY0" fmla="*/ 638127 h 766028"/>
                      <a:gd name="connsiteX1" fmla="*/ 152400 w 609600"/>
                      <a:gd name="connsiteY1" fmla="*/ 0 h 766028"/>
                      <a:gd name="connsiteX2" fmla="*/ 457200 w 609600"/>
                      <a:gd name="connsiteY2" fmla="*/ 0 h 766028"/>
                      <a:gd name="connsiteX3" fmla="*/ 609600 w 609600"/>
                      <a:gd name="connsiteY3" fmla="*/ 638127 h 766028"/>
                      <a:gd name="connsiteX4" fmla="*/ 425739 w 609600"/>
                      <a:gd name="connsiteY4" fmla="*/ 638578 h 766028"/>
                      <a:gd name="connsiteX5" fmla="*/ 285061 w 609600"/>
                      <a:gd name="connsiteY5" fmla="*/ 638577 h 766028"/>
                      <a:gd name="connsiteX6" fmla="*/ 163322 w 609600"/>
                      <a:gd name="connsiteY6" fmla="*/ 641283 h 766028"/>
                      <a:gd name="connsiteX7" fmla="*/ 0 w 609600"/>
                      <a:gd name="connsiteY7" fmla="*/ 638127 h 766028"/>
                      <a:gd name="connsiteX0" fmla="*/ 0 w 609600"/>
                      <a:gd name="connsiteY0" fmla="*/ 638127 h 771890"/>
                      <a:gd name="connsiteX1" fmla="*/ 152400 w 609600"/>
                      <a:gd name="connsiteY1" fmla="*/ 0 h 771890"/>
                      <a:gd name="connsiteX2" fmla="*/ 457200 w 609600"/>
                      <a:gd name="connsiteY2" fmla="*/ 0 h 771890"/>
                      <a:gd name="connsiteX3" fmla="*/ 609600 w 609600"/>
                      <a:gd name="connsiteY3" fmla="*/ 638127 h 771890"/>
                      <a:gd name="connsiteX4" fmla="*/ 425739 w 609600"/>
                      <a:gd name="connsiteY4" fmla="*/ 638578 h 771890"/>
                      <a:gd name="connsiteX5" fmla="*/ 285061 w 609600"/>
                      <a:gd name="connsiteY5" fmla="*/ 638577 h 771890"/>
                      <a:gd name="connsiteX6" fmla="*/ 163322 w 609600"/>
                      <a:gd name="connsiteY6" fmla="*/ 641283 h 771890"/>
                      <a:gd name="connsiteX7" fmla="*/ 0 w 609600"/>
                      <a:gd name="connsiteY7" fmla="*/ 638127 h 771890"/>
                      <a:gd name="connsiteX0" fmla="*/ 0 w 609600"/>
                      <a:gd name="connsiteY0" fmla="*/ 638127 h 771890"/>
                      <a:gd name="connsiteX1" fmla="*/ 152400 w 609600"/>
                      <a:gd name="connsiteY1" fmla="*/ 0 h 771890"/>
                      <a:gd name="connsiteX2" fmla="*/ 457200 w 609600"/>
                      <a:gd name="connsiteY2" fmla="*/ 0 h 771890"/>
                      <a:gd name="connsiteX3" fmla="*/ 609600 w 609600"/>
                      <a:gd name="connsiteY3" fmla="*/ 638127 h 771890"/>
                      <a:gd name="connsiteX4" fmla="*/ 425739 w 609600"/>
                      <a:gd name="connsiteY4" fmla="*/ 638578 h 771890"/>
                      <a:gd name="connsiteX5" fmla="*/ 285061 w 609600"/>
                      <a:gd name="connsiteY5" fmla="*/ 638577 h 771890"/>
                      <a:gd name="connsiteX6" fmla="*/ 147090 w 609600"/>
                      <a:gd name="connsiteY6" fmla="*/ 649399 h 771890"/>
                      <a:gd name="connsiteX7" fmla="*/ 0 w 609600"/>
                      <a:gd name="connsiteY7" fmla="*/ 638127 h 771890"/>
                      <a:gd name="connsiteX0" fmla="*/ 0 w 609600"/>
                      <a:gd name="connsiteY0" fmla="*/ 638127 h 771890"/>
                      <a:gd name="connsiteX1" fmla="*/ 152400 w 609600"/>
                      <a:gd name="connsiteY1" fmla="*/ 0 h 771890"/>
                      <a:gd name="connsiteX2" fmla="*/ 457200 w 609600"/>
                      <a:gd name="connsiteY2" fmla="*/ 0 h 771890"/>
                      <a:gd name="connsiteX3" fmla="*/ 609600 w 609600"/>
                      <a:gd name="connsiteY3" fmla="*/ 638127 h 771890"/>
                      <a:gd name="connsiteX4" fmla="*/ 425739 w 609600"/>
                      <a:gd name="connsiteY4" fmla="*/ 638578 h 771890"/>
                      <a:gd name="connsiteX5" fmla="*/ 293177 w 609600"/>
                      <a:gd name="connsiteY5" fmla="*/ 635872 h 771890"/>
                      <a:gd name="connsiteX6" fmla="*/ 147090 w 609600"/>
                      <a:gd name="connsiteY6" fmla="*/ 649399 h 771890"/>
                      <a:gd name="connsiteX7" fmla="*/ 0 w 609600"/>
                      <a:gd name="connsiteY7" fmla="*/ 638127 h 771890"/>
                      <a:gd name="connsiteX0" fmla="*/ 0 w 609600"/>
                      <a:gd name="connsiteY0" fmla="*/ 638127 h 771345"/>
                      <a:gd name="connsiteX1" fmla="*/ 152400 w 609600"/>
                      <a:gd name="connsiteY1" fmla="*/ 0 h 771345"/>
                      <a:gd name="connsiteX2" fmla="*/ 457200 w 609600"/>
                      <a:gd name="connsiteY2" fmla="*/ 0 h 771345"/>
                      <a:gd name="connsiteX3" fmla="*/ 609600 w 609600"/>
                      <a:gd name="connsiteY3" fmla="*/ 638127 h 771345"/>
                      <a:gd name="connsiteX4" fmla="*/ 450087 w 609600"/>
                      <a:gd name="connsiteY4" fmla="*/ 627756 h 771345"/>
                      <a:gd name="connsiteX5" fmla="*/ 293177 w 609600"/>
                      <a:gd name="connsiteY5" fmla="*/ 635872 h 771345"/>
                      <a:gd name="connsiteX6" fmla="*/ 147090 w 609600"/>
                      <a:gd name="connsiteY6" fmla="*/ 649399 h 771345"/>
                      <a:gd name="connsiteX7" fmla="*/ 0 w 609600"/>
                      <a:gd name="connsiteY7" fmla="*/ 638127 h 771345"/>
                      <a:gd name="connsiteX0" fmla="*/ 0 w 609600"/>
                      <a:gd name="connsiteY0" fmla="*/ 638127 h 771345"/>
                      <a:gd name="connsiteX1" fmla="*/ 152400 w 609600"/>
                      <a:gd name="connsiteY1" fmla="*/ 0 h 771345"/>
                      <a:gd name="connsiteX2" fmla="*/ 457200 w 609600"/>
                      <a:gd name="connsiteY2" fmla="*/ 0 h 771345"/>
                      <a:gd name="connsiteX3" fmla="*/ 609600 w 609600"/>
                      <a:gd name="connsiteY3" fmla="*/ 638127 h 771345"/>
                      <a:gd name="connsiteX4" fmla="*/ 450087 w 609600"/>
                      <a:gd name="connsiteY4" fmla="*/ 627756 h 771345"/>
                      <a:gd name="connsiteX5" fmla="*/ 293177 w 609600"/>
                      <a:gd name="connsiteY5" fmla="*/ 635872 h 771345"/>
                      <a:gd name="connsiteX6" fmla="*/ 147090 w 609600"/>
                      <a:gd name="connsiteY6" fmla="*/ 649399 h 771345"/>
                      <a:gd name="connsiteX7" fmla="*/ 0 w 609600"/>
                      <a:gd name="connsiteY7" fmla="*/ 638127 h 771345"/>
                      <a:gd name="connsiteX0" fmla="*/ 0 w 609600"/>
                      <a:gd name="connsiteY0" fmla="*/ 638127 h 771345"/>
                      <a:gd name="connsiteX1" fmla="*/ 152400 w 609600"/>
                      <a:gd name="connsiteY1" fmla="*/ 0 h 771345"/>
                      <a:gd name="connsiteX2" fmla="*/ 457200 w 609600"/>
                      <a:gd name="connsiteY2" fmla="*/ 0 h 771345"/>
                      <a:gd name="connsiteX3" fmla="*/ 609600 w 609600"/>
                      <a:gd name="connsiteY3" fmla="*/ 638127 h 771345"/>
                      <a:gd name="connsiteX4" fmla="*/ 450087 w 609600"/>
                      <a:gd name="connsiteY4" fmla="*/ 627756 h 771345"/>
                      <a:gd name="connsiteX5" fmla="*/ 293177 w 609600"/>
                      <a:gd name="connsiteY5" fmla="*/ 635872 h 771345"/>
                      <a:gd name="connsiteX6" fmla="*/ 147090 w 609600"/>
                      <a:gd name="connsiteY6" fmla="*/ 649399 h 771345"/>
                      <a:gd name="connsiteX7" fmla="*/ 0 w 609600"/>
                      <a:gd name="connsiteY7" fmla="*/ 638127 h 771345"/>
                      <a:gd name="connsiteX0" fmla="*/ 0 w 609600"/>
                      <a:gd name="connsiteY0" fmla="*/ 638127 h 769366"/>
                      <a:gd name="connsiteX1" fmla="*/ 152400 w 609600"/>
                      <a:gd name="connsiteY1" fmla="*/ 0 h 769366"/>
                      <a:gd name="connsiteX2" fmla="*/ 457200 w 609600"/>
                      <a:gd name="connsiteY2" fmla="*/ 0 h 769366"/>
                      <a:gd name="connsiteX3" fmla="*/ 609600 w 609600"/>
                      <a:gd name="connsiteY3" fmla="*/ 638127 h 769366"/>
                      <a:gd name="connsiteX4" fmla="*/ 450087 w 609600"/>
                      <a:gd name="connsiteY4" fmla="*/ 627756 h 769366"/>
                      <a:gd name="connsiteX5" fmla="*/ 293177 w 609600"/>
                      <a:gd name="connsiteY5" fmla="*/ 635872 h 769366"/>
                      <a:gd name="connsiteX6" fmla="*/ 0 w 609600"/>
                      <a:gd name="connsiteY6" fmla="*/ 638127 h 769366"/>
                      <a:gd name="connsiteX0" fmla="*/ 0 w 609600"/>
                      <a:gd name="connsiteY0" fmla="*/ 638127 h 685029"/>
                      <a:gd name="connsiteX1" fmla="*/ 152400 w 609600"/>
                      <a:gd name="connsiteY1" fmla="*/ 0 h 685029"/>
                      <a:gd name="connsiteX2" fmla="*/ 457200 w 609600"/>
                      <a:gd name="connsiteY2" fmla="*/ 0 h 685029"/>
                      <a:gd name="connsiteX3" fmla="*/ 609600 w 609600"/>
                      <a:gd name="connsiteY3" fmla="*/ 638127 h 685029"/>
                      <a:gd name="connsiteX4" fmla="*/ 293177 w 609600"/>
                      <a:gd name="connsiteY4" fmla="*/ 635872 h 685029"/>
                      <a:gd name="connsiteX5" fmla="*/ 0 w 609600"/>
                      <a:gd name="connsiteY5" fmla="*/ 638127 h 685029"/>
                      <a:gd name="connsiteX0" fmla="*/ 0 w 705395"/>
                      <a:gd name="connsiteY0" fmla="*/ 629844 h 684651"/>
                      <a:gd name="connsiteX1" fmla="*/ 248195 w 705395"/>
                      <a:gd name="connsiteY1" fmla="*/ 0 h 684651"/>
                      <a:gd name="connsiteX2" fmla="*/ 552995 w 705395"/>
                      <a:gd name="connsiteY2" fmla="*/ 0 h 684651"/>
                      <a:gd name="connsiteX3" fmla="*/ 705395 w 705395"/>
                      <a:gd name="connsiteY3" fmla="*/ 638127 h 684651"/>
                      <a:gd name="connsiteX4" fmla="*/ 388972 w 705395"/>
                      <a:gd name="connsiteY4" fmla="*/ 635872 h 684651"/>
                      <a:gd name="connsiteX5" fmla="*/ 0 w 705395"/>
                      <a:gd name="connsiteY5" fmla="*/ 629844 h 684651"/>
                      <a:gd name="connsiteX0" fmla="*/ 0 w 801190"/>
                      <a:gd name="connsiteY0" fmla="*/ 629844 h 678970"/>
                      <a:gd name="connsiteX1" fmla="*/ 248195 w 801190"/>
                      <a:gd name="connsiteY1" fmla="*/ 0 h 678970"/>
                      <a:gd name="connsiteX2" fmla="*/ 552995 w 801190"/>
                      <a:gd name="connsiteY2" fmla="*/ 0 h 678970"/>
                      <a:gd name="connsiteX3" fmla="*/ 801190 w 801190"/>
                      <a:gd name="connsiteY3" fmla="*/ 629844 h 678970"/>
                      <a:gd name="connsiteX4" fmla="*/ 388972 w 801190"/>
                      <a:gd name="connsiteY4" fmla="*/ 635872 h 678970"/>
                      <a:gd name="connsiteX5" fmla="*/ 0 w 801190"/>
                      <a:gd name="connsiteY5" fmla="*/ 629844 h 678970"/>
                      <a:gd name="connsiteX0" fmla="*/ 0 w 802992"/>
                      <a:gd name="connsiteY0" fmla="*/ 629844 h 694685"/>
                      <a:gd name="connsiteX1" fmla="*/ 248195 w 802992"/>
                      <a:gd name="connsiteY1" fmla="*/ 0 h 694685"/>
                      <a:gd name="connsiteX2" fmla="*/ 552995 w 802992"/>
                      <a:gd name="connsiteY2" fmla="*/ 0 h 694685"/>
                      <a:gd name="connsiteX3" fmla="*/ 801190 w 802992"/>
                      <a:gd name="connsiteY3" fmla="*/ 629844 h 694685"/>
                      <a:gd name="connsiteX4" fmla="*/ 650852 w 802992"/>
                      <a:gd name="connsiteY4" fmla="*/ 675061 h 694685"/>
                      <a:gd name="connsiteX5" fmla="*/ 388972 w 802992"/>
                      <a:gd name="connsiteY5" fmla="*/ 635872 h 694685"/>
                      <a:gd name="connsiteX6" fmla="*/ 0 w 802992"/>
                      <a:gd name="connsiteY6" fmla="*/ 629844 h 694685"/>
                      <a:gd name="connsiteX0" fmla="*/ 2623 w 805615"/>
                      <a:gd name="connsiteY0" fmla="*/ 629844 h 695725"/>
                      <a:gd name="connsiteX1" fmla="*/ 250818 w 805615"/>
                      <a:gd name="connsiteY1" fmla="*/ 0 h 695725"/>
                      <a:gd name="connsiteX2" fmla="*/ 555618 w 805615"/>
                      <a:gd name="connsiteY2" fmla="*/ 0 h 695725"/>
                      <a:gd name="connsiteX3" fmla="*/ 803813 w 805615"/>
                      <a:gd name="connsiteY3" fmla="*/ 629844 h 695725"/>
                      <a:gd name="connsiteX4" fmla="*/ 653475 w 805615"/>
                      <a:gd name="connsiteY4" fmla="*/ 675061 h 695725"/>
                      <a:gd name="connsiteX5" fmla="*/ 391595 w 805615"/>
                      <a:gd name="connsiteY5" fmla="*/ 635872 h 695725"/>
                      <a:gd name="connsiteX6" fmla="*/ 136767 w 805615"/>
                      <a:gd name="connsiteY6" fmla="*/ 677131 h 695725"/>
                      <a:gd name="connsiteX7" fmla="*/ 2623 w 805615"/>
                      <a:gd name="connsiteY7" fmla="*/ 629844 h 695725"/>
                      <a:gd name="connsiteX0" fmla="*/ 2623 w 806616"/>
                      <a:gd name="connsiteY0" fmla="*/ 629844 h 695725"/>
                      <a:gd name="connsiteX1" fmla="*/ 250818 w 806616"/>
                      <a:gd name="connsiteY1" fmla="*/ 0 h 695725"/>
                      <a:gd name="connsiteX2" fmla="*/ 555618 w 806616"/>
                      <a:gd name="connsiteY2" fmla="*/ 0 h 695725"/>
                      <a:gd name="connsiteX3" fmla="*/ 803813 w 806616"/>
                      <a:gd name="connsiteY3" fmla="*/ 629844 h 695725"/>
                      <a:gd name="connsiteX4" fmla="*/ 653475 w 806616"/>
                      <a:gd name="connsiteY4" fmla="*/ 675061 h 695725"/>
                      <a:gd name="connsiteX5" fmla="*/ 136767 w 806616"/>
                      <a:gd name="connsiteY5" fmla="*/ 677131 h 695725"/>
                      <a:gd name="connsiteX6" fmla="*/ 2623 w 806616"/>
                      <a:gd name="connsiteY6" fmla="*/ 629844 h 695725"/>
                      <a:gd name="connsiteX0" fmla="*/ 0 w 803993"/>
                      <a:gd name="connsiteY0" fmla="*/ 629844 h 692413"/>
                      <a:gd name="connsiteX1" fmla="*/ 248195 w 803993"/>
                      <a:gd name="connsiteY1" fmla="*/ 0 h 692413"/>
                      <a:gd name="connsiteX2" fmla="*/ 552995 w 803993"/>
                      <a:gd name="connsiteY2" fmla="*/ 0 h 692413"/>
                      <a:gd name="connsiteX3" fmla="*/ 801190 w 803993"/>
                      <a:gd name="connsiteY3" fmla="*/ 629844 h 692413"/>
                      <a:gd name="connsiteX4" fmla="*/ 650852 w 803993"/>
                      <a:gd name="connsiteY4" fmla="*/ 675061 h 692413"/>
                      <a:gd name="connsiteX5" fmla="*/ 134144 w 803993"/>
                      <a:gd name="connsiteY5" fmla="*/ 677131 h 692413"/>
                      <a:gd name="connsiteX6" fmla="*/ 0 w 803993"/>
                      <a:gd name="connsiteY6" fmla="*/ 629844 h 692413"/>
                      <a:gd name="connsiteX0" fmla="*/ 0 w 803993"/>
                      <a:gd name="connsiteY0" fmla="*/ 629844 h 692413"/>
                      <a:gd name="connsiteX1" fmla="*/ 248195 w 803993"/>
                      <a:gd name="connsiteY1" fmla="*/ 0 h 692413"/>
                      <a:gd name="connsiteX2" fmla="*/ 552995 w 803993"/>
                      <a:gd name="connsiteY2" fmla="*/ 0 h 692413"/>
                      <a:gd name="connsiteX3" fmla="*/ 801190 w 803993"/>
                      <a:gd name="connsiteY3" fmla="*/ 629844 h 692413"/>
                      <a:gd name="connsiteX4" fmla="*/ 650852 w 803993"/>
                      <a:gd name="connsiteY4" fmla="*/ 675061 h 692413"/>
                      <a:gd name="connsiteX5" fmla="*/ 166075 w 803993"/>
                      <a:gd name="connsiteY5" fmla="*/ 658496 h 692413"/>
                      <a:gd name="connsiteX6" fmla="*/ 0 w 803993"/>
                      <a:gd name="connsiteY6" fmla="*/ 629844 h 692413"/>
                      <a:gd name="connsiteX0" fmla="*/ 0 w 803993"/>
                      <a:gd name="connsiteY0" fmla="*/ 629844 h 692413"/>
                      <a:gd name="connsiteX1" fmla="*/ 248195 w 803993"/>
                      <a:gd name="connsiteY1" fmla="*/ 0 h 692413"/>
                      <a:gd name="connsiteX2" fmla="*/ 552995 w 803993"/>
                      <a:gd name="connsiteY2" fmla="*/ 0 h 692413"/>
                      <a:gd name="connsiteX3" fmla="*/ 801190 w 803993"/>
                      <a:gd name="connsiteY3" fmla="*/ 629844 h 692413"/>
                      <a:gd name="connsiteX4" fmla="*/ 650852 w 803993"/>
                      <a:gd name="connsiteY4" fmla="*/ 675061 h 692413"/>
                      <a:gd name="connsiteX5" fmla="*/ 166075 w 803993"/>
                      <a:gd name="connsiteY5" fmla="*/ 658496 h 692413"/>
                      <a:gd name="connsiteX6" fmla="*/ 0 w 803993"/>
                      <a:gd name="connsiteY6" fmla="*/ 629844 h 692413"/>
                      <a:gd name="connsiteX0" fmla="*/ 0 w 803993"/>
                      <a:gd name="connsiteY0" fmla="*/ 629844 h 692413"/>
                      <a:gd name="connsiteX1" fmla="*/ 248195 w 803993"/>
                      <a:gd name="connsiteY1" fmla="*/ 0 h 692413"/>
                      <a:gd name="connsiteX2" fmla="*/ 552995 w 803993"/>
                      <a:gd name="connsiteY2" fmla="*/ 0 h 692413"/>
                      <a:gd name="connsiteX3" fmla="*/ 801190 w 803993"/>
                      <a:gd name="connsiteY3" fmla="*/ 629844 h 692413"/>
                      <a:gd name="connsiteX4" fmla="*/ 650852 w 803993"/>
                      <a:gd name="connsiteY4" fmla="*/ 675061 h 692413"/>
                      <a:gd name="connsiteX5" fmla="*/ 166075 w 803993"/>
                      <a:gd name="connsiteY5" fmla="*/ 658496 h 692413"/>
                      <a:gd name="connsiteX6" fmla="*/ 0 w 803993"/>
                      <a:gd name="connsiteY6" fmla="*/ 629844 h 692413"/>
                      <a:gd name="connsiteX0" fmla="*/ 0 w 802535"/>
                      <a:gd name="connsiteY0" fmla="*/ 629844 h 677106"/>
                      <a:gd name="connsiteX1" fmla="*/ 248195 w 802535"/>
                      <a:gd name="connsiteY1" fmla="*/ 0 h 677106"/>
                      <a:gd name="connsiteX2" fmla="*/ 552995 w 802535"/>
                      <a:gd name="connsiteY2" fmla="*/ 0 h 677106"/>
                      <a:gd name="connsiteX3" fmla="*/ 801190 w 802535"/>
                      <a:gd name="connsiteY3" fmla="*/ 629844 h 677106"/>
                      <a:gd name="connsiteX4" fmla="*/ 650852 w 802535"/>
                      <a:gd name="connsiteY4" fmla="*/ 675061 h 677106"/>
                      <a:gd name="connsiteX5" fmla="*/ 166075 w 802535"/>
                      <a:gd name="connsiteY5" fmla="*/ 658496 h 677106"/>
                      <a:gd name="connsiteX6" fmla="*/ 0 w 802535"/>
                      <a:gd name="connsiteY6" fmla="*/ 629844 h 677106"/>
                      <a:gd name="connsiteX0" fmla="*/ 0 w 801190"/>
                      <a:gd name="connsiteY0" fmla="*/ 629844 h 677106"/>
                      <a:gd name="connsiteX1" fmla="*/ 248195 w 801190"/>
                      <a:gd name="connsiteY1" fmla="*/ 0 h 677106"/>
                      <a:gd name="connsiteX2" fmla="*/ 552995 w 801190"/>
                      <a:gd name="connsiteY2" fmla="*/ 0 h 677106"/>
                      <a:gd name="connsiteX3" fmla="*/ 801190 w 801190"/>
                      <a:gd name="connsiteY3" fmla="*/ 629844 h 677106"/>
                      <a:gd name="connsiteX4" fmla="*/ 650852 w 801190"/>
                      <a:gd name="connsiteY4" fmla="*/ 675061 h 677106"/>
                      <a:gd name="connsiteX5" fmla="*/ 166075 w 801190"/>
                      <a:gd name="connsiteY5" fmla="*/ 658496 h 677106"/>
                      <a:gd name="connsiteX6" fmla="*/ 0 w 801190"/>
                      <a:gd name="connsiteY6" fmla="*/ 629844 h 677106"/>
                      <a:gd name="connsiteX0" fmla="*/ 0 w 801190"/>
                      <a:gd name="connsiteY0" fmla="*/ 629844 h 677106"/>
                      <a:gd name="connsiteX1" fmla="*/ 248195 w 801190"/>
                      <a:gd name="connsiteY1" fmla="*/ 0 h 677106"/>
                      <a:gd name="connsiteX2" fmla="*/ 552995 w 801190"/>
                      <a:gd name="connsiteY2" fmla="*/ 0 h 677106"/>
                      <a:gd name="connsiteX3" fmla="*/ 801190 w 801190"/>
                      <a:gd name="connsiteY3" fmla="*/ 629844 h 677106"/>
                      <a:gd name="connsiteX4" fmla="*/ 650852 w 801190"/>
                      <a:gd name="connsiteY4" fmla="*/ 675061 h 677106"/>
                      <a:gd name="connsiteX5" fmla="*/ 166075 w 801190"/>
                      <a:gd name="connsiteY5" fmla="*/ 658496 h 677106"/>
                      <a:gd name="connsiteX6" fmla="*/ 0 w 801190"/>
                      <a:gd name="connsiteY6" fmla="*/ 629844 h 677106"/>
                      <a:gd name="connsiteX0" fmla="*/ 0 w 801190"/>
                      <a:gd name="connsiteY0" fmla="*/ 629844 h 677106"/>
                      <a:gd name="connsiteX1" fmla="*/ 248195 w 801190"/>
                      <a:gd name="connsiteY1" fmla="*/ 0 h 677106"/>
                      <a:gd name="connsiteX2" fmla="*/ 552995 w 801190"/>
                      <a:gd name="connsiteY2" fmla="*/ 0 h 677106"/>
                      <a:gd name="connsiteX3" fmla="*/ 801190 w 801190"/>
                      <a:gd name="connsiteY3" fmla="*/ 629844 h 677106"/>
                      <a:gd name="connsiteX4" fmla="*/ 650852 w 801190"/>
                      <a:gd name="connsiteY4" fmla="*/ 675061 h 677106"/>
                      <a:gd name="connsiteX5" fmla="*/ 166075 w 801190"/>
                      <a:gd name="connsiteY5" fmla="*/ 658496 h 677106"/>
                      <a:gd name="connsiteX6" fmla="*/ 0 w 801190"/>
                      <a:gd name="connsiteY6" fmla="*/ 629844 h 677106"/>
                      <a:gd name="connsiteX0" fmla="*/ 0 w 801190"/>
                      <a:gd name="connsiteY0" fmla="*/ 629844 h 677828"/>
                      <a:gd name="connsiteX1" fmla="*/ 248195 w 801190"/>
                      <a:gd name="connsiteY1" fmla="*/ 0 h 677828"/>
                      <a:gd name="connsiteX2" fmla="*/ 552995 w 801190"/>
                      <a:gd name="connsiteY2" fmla="*/ 0 h 677828"/>
                      <a:gd name="connsiteX3" fmla="*/ 801190 w 801190"/>
                      <a:gd name="connsiteY3" fmla="*/ 629844 h 677828"/>
                      <a:gd name="connsiteX4" fmla="*/ 650852 w 801190"/>
                      <a:gd name="connsiteY4" fmla="*/ 675061 h 677828"/>
                      <a:gd name="connsiteX5" fmla="*/ 174784 w 801190"/>
                      <a:gd name="connsiteY5" fmla="*/ 664708 h 677828"/>
                      <a:gd name="connsiteX6" fmla="*/ 0 w 801190"/>
                      <a:gd name="connsiteY6" fmla="*/ 629844 h 677828"/>
                      <a:gd name="connsiteX0" fmla="*/ 0 w 801190"/>
                      <a:gd name="connsiteY0" fmla="*/ 629844 h 675509"/>
                      <a:gd name="connsiteX1" fmla="*/ 248195 w 801190"/>
                      <a:gd name="connsiteY1" fmla="*/ 0 h 675509"/>
                      <a:gd name="connsiteX2" fmla="*/ 552995 w 801190"/>
                      <a:gd name="connsiteY2" fmla="*/ 0 h 675509"/>
                      <a:gd name="connsiteX3" fmla="*/ 801190 w 801190"/>
                      <a:gd name="connsiteY3" fmla="*/ 629844 h 675509"/>
                      <a:gd name="connsiteX4" fmla="*/ 650852 w 801190"/>
                      <a:gd name="connsiteY4" fmla="*/ 675061 h 675509"/>
                      <a:gd name="connsiteX5" fmla="*/ 174784 w 801190"/>
                      <a:gd name="connsiteY5" fmla="*/ 664708 h 675509"/>
                      <a:gd name="connsiteX6" fmla="*/ 0 w 801190"/>
                      <a:gd name="connsiteY6" fmla="*/ 629844 h 675509"/>
                      <a:gd name="connsiteX0" fmla="*/ 0 w 801190"/>
                      <a:gd name="connsiteY0" fmla="*/ 629844 h 675061"/>
                      <a:gd name="connsiteX1" fmla="*/ 248195 w 801190"/>
                      <a:gd name="connsiteY1" fmla="*/ 0 h 675061"/>
                      <a:gd name="connsiteX2" fmla="*/ 552995 w 801190"/>
                      <a:gd name="connsiteY2" fmla="*/ 0 h 675061"/>
                      <a:gd name="connsiteX3" fmla="*/ 801190 w 801190"/>
                      <a:gd name="connsiteY3" fmla="*/ 629844 h 675061"/>
                      <a:gd name="connsiteX4" fmla="*/ 650852 w 801190"/>
                      <a:gd name="connsiteY4" fmla="*/ 675061 h 675061"/>
                      <a:gd name="connsiteX5" fmla="*/ 174784 w 801190"/>
                      <a:gd name="connsiteY5" fmla="*/ 664708 h 675061"/>
                      <a:gd name="connsiteX6" fmla="*/ 0 w 801190"/>
                      <a:gd name="connsiteY6" fmla="*/ 629844 h 675061"/>
                      <a:gd name="connsiteX0" fmla="*/ 0 w 801190"/>
                      <a:gd name="connsiteY0" fmla="*/ 629844 h 677132"/>
                      <a:gd name="connsiteX1" fmla="*/ 248195 w 801190"/>
                      <a:gd name="connsiteY1" fmla="*/ 0 h 677132"/>
                      <a:gd name="connsiteX2" fmla="*/ 552995 w 801190"/>
                      <a:gd name="connsiteY2" fmla="*/ 0 h 677132"/>
                      <a:gd name="connsiteX3" fmla="*/ 801190 w 801190"/>
                      <a:gd name="connsiteY3" fmla="*/ 629844 h 677132"/>
                      <a:gd name="connsiteX4" fmla="*/ 650852 w 801190"/>
                      <a:gd name="connsiteY4" fmla="*/ 675061 h 677132"/>
                      <a:gd name="connsiteX5" fmla="*/ 177687 w 801190"/>
                      <a:gd name="connsiteY5" fmla="*/ 677132 h 677132"/>
                      <a:gd name="connsiteX6" fmla="*/ 0 w 801190"/>
                      <a:gd name="connsiteY6" fmla="*/ 629844 h 677132"/>
                      <a:gd name="connsiteX0" fmla="*/ 0 w 801190"/>
                      <a:gd name="connsiteY0" fmla="*/ 629844 h 677132"/>
                      <a:gd name="connsiteX1" fmla="*/ 248195 w 801190"/>
                      <a:gd name="connsiteY1" fmla="*/ 0 h 677132"/>
                      <a:gd name="connsiteX2" fmla="*/ 552995 w 801190"/>
                      <a:gd name="connsiteY2" fmla="*/ 0 h 677132"/>
                      <a:gd name="connsiteX3" fmla="*/ 801190 w 801190"/>
                      <a:gd name="connsiteY3" fmla="*/ 629844 h 677132"/>
                      <a:gd name="connsiteX4" fmla="*/ 650852 w 801190"/>
                      <a:gd name="connsiteY4" fmla="*/ 675061 h 677132"/>
                      <a:gd name="connsiteX5" fmla="*/ 177687 w 801190"/>
                      <a:gd name="connsiteY5" fmla="*/ 677132 h 677132"/>
                      <a:gd name="connsiteX6" fmla="*/ 0 w 801190"/>
                      <a:gd name="connsiteY6" fmla="*/ 629844 h 677132"/>
                      <a:gd name="connsiteX0" fmla="*/ 0 w 801190"/>
                      <a:gd name="connsiteY0" fmla="*/ 629844 h 679504"/>
                      <a:gd name="connsiteX1" fmla="*/ 248195 w 801190"/>
                      <a:gd name="connsiteY1" fmla="*/ 0 h 679504"/>
                      <a:gd name="connsiteX2" fmla="*/ 552995 w 801190"/>
                      <a:gd name="connsiteY2" fmla="*/ 0 h 679504"/>
                      <a:gd name="connsiteX3" fmla="*/ 801190 w 801190"/>
                      <a:gd name="connsiteY3" fmla="*/ 629844 h 679504"/>
                      <a:gd name="connsiteX4" fmla="*/ 650852 w 801190"/>
                      <a:gd name="connsiteY4" fmla="*/ 675061 h 679504"/>
                      <a:gd name="connsiteX5" fmla="*/ 164387 w 801190"/>
                      <a:gd name="connsiteY5" fmla="*/ 679504 h 679504"/>
                      <a:gd name="connsiteX6" fmla="*/ 0 w 801190"/>
                      <a:gd name="connsiteY6" fmla="*/ 629844 h 679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1190" h="679504">
                        <a:moveTo>
                          <a:pt x="0" y="629844"/>
                        </a:moveTo>
                        <a:cubicBezTo>
                          <a:pt x="154847" y="380364"/>
                          <a:pt x="197395" y="212709"/>
                          <a:pt x="248195" y="0"/>
                        </a:cubicBezTo>
                        <a:lnTo>
                          <a:pt x="552995" y="0"/>
                        </a:lnTo>
                        <a:cubicBezTo>
                          <a:pt x="603795" y="212709"/>
                          <a:pt x="690872" y="395493"/>
                          <a:pt x="801190" y="629844"/>
                        </a:cubicBezTo>
                        <a:cubicBezTo>
                          <a:pt x="750734" y="632612"/>
                          <a:pt x="712678" y="631979"/>
                          <a:pt x="650852" y="675061"/>
                        </a:cubicBezTo>
                        <a:cubicBezTo>
                          <a:pt x="580318" y="635319"/>
                          <a:pt x="342531" y="598004"/>
                          <a:pt x="164387" y="679504"/>
                        </a:cubicBezTo>
                        <a:cubicBezTo>
                          <a:pt x="137295" y="655723"/>
                          <a:pt x="131940" y="620533"/>
                          <a:pt x="0" y="629844"/>
                        </a:cubicBezTo>
                        <a:close/>
                      </a:path>
                    </a:pathLst>
                  </a:custGeom>
                  <a:noFill/>
                  <a:ln w="6350">
                    <a:gradFill flip="none" rotWithShape="1">
                      <a:gsLst>
                        <a:gs pos="80000">
                          <a:schemeClr val="bg1">
                            <a:lumMod val="75000"/>
                          </a:schemeClr>
                        </a:gs>
                        <a:gs pos="82000">
                          <a:schemeClr val="accent1">
                            <a:tint val="23500"/>
                            <a:satMod val="160000"/>
                            <a:alpha val="0"/>
                          </a:schemeClr>
                        </a:gs>
                      </a:gsLst>
                      <a:lin ang="16200000" scaled="1"/>
                      <a:tileRect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84" name="Rounded Rectangle 10"/>
                <p:cNvSpPr/>
                <p:nvPr/>
              </p:nvSpPr>
              <p:spPr>
                <a:xfrm flipV="1">
                  <a:off x="6461067" y="3268336"/>
                  <a:ext cx="508737" cy="611168"/>
                </a:xfrm>
                <a:custGeom>
                  <a:avLst/>
                  <a:gdLst>
                    <a:gd name="connsiteX0" fmla="*/ 0 w 479891"/>
                    <a:gd name="connsiteY0" fmla="*/ 416934 h 833867"/>
                    <a:gd name="connsiteX1" fmla="*/ 239946 w 479891"/>
                    <a:gd name="connsiteY1" fmla="*/ 0 h 833867"/>
                    <a:gd name="connsiteX2" fmla="*/ 479892 w 479891"/>
                    <a:gd name="connsiteY2" fmla="*/ 416934 h 833867"/>
                    <a:gd name="connsiteX3" fmla="*/ 239946 w 479891"/>
                    <a:gd name="connsiteY3" fmla="*/ 833868 h 833867"/>
                    <a:gd name="connsiteX4" fmla="*/ 0 w 479891"/>
                    <a:gd name="connsiteY4" fmla="*/ 416934 h 833867"/>
                    <a:gd name="connsiteX0" fmla="*/ 0 w 479892"/>
                    <a:gd name="connsiteY0" fmla="*/ 416934 h 416934"/>
                    <a:gd name="connsiteX1" fmla="*/ 239946 w 479892"/>
                    <a:gd name="connsiteY1" fmla="*/ 0 h 416934"/>
                    <a:gd name="connsiteX2" fmla="*/ 479892 w 479892"/>
                    <a:gd name="connsiteY2" fmla="*/ 416934 h 416934"/>
                    <a:gd name="connsiteX3" fmla="*/ 0 w 479892"/>
                    <a:gd name="connsiteY3" fmla="*/ 416934 h 416934"/>
                    <a:gd name="connsiteX0" fmla="*/ 0 w 571332"/>
                    <a:gd name="connsiteY0" fmla="*/ 416934 h 508374"/>
                    <a:gd name="connsiteX1" fmla="*/ 239946 w 571332"/>
                    <a:gd name="connsiteY1" fmla="*/ 0 h 508374"/>
                    <a:gd name="connsiteX2" fmla="*/ 571332 w 571332"/>
                    <a:gd name="connsiteY2" fmla="*/ 508374 h 508374"/>
                    <a:gd name="connsiteX0" fmla="*/ 0 w 516178"/>
                    <a:gd name="connsiteY0" fmla="*/ 417144 h 462138"/>
                    <a:gd name="connsiteX1" fmla="*/ 239946 w 516178"/>
                    <a:gd name="connsiteY1" fmla="*/ 210 h 462138"/>
                    <a:gd name="connsiteX2" fmla="*/ 516178 w 516178"/>
                    <a:gd name="connsiteY2" fmla="*/ 462138 h 462138"/>
                    <a:gd name="connsiteX0" fmla="*/ 0 w 516178"/>
                    <a:gd name="connsiteY0" fmla="*/ 417144 h 462138"/>
                    <a:gd name="connsiteX1" fmla="*/ 239946 w 516178"/>
                    <a:gd name="connsiteY1" fmla="*/ 210 h 462138"/>
                    <a:gd name="connsiteX2" fmla="*/ 516178 w 516178"/>
                    <a:gd name="connsiteY2" fmla="*/ 462138 h 462138"/>
                    <a:gd name="connsiteX0" fmla="*/ 0 w 516178"/>
                    <a:gd name="connsiteY0" fmla="*/ 417144 h 462138"/>
                    <a:gd name="connsiteX1" fmla="*/ 274780 w 516178"/>
                    <a:gd name="connsiteY1" fmla="*/ 210 h 462138"/>
                    <a:gd name="connsiteX2" fmla="*/ 516178 w 516178"/>
                    <a:gd name="connsiteY2" fmla="*/ 462138 h 462138"/>
                    <a:gd name="connsiteX0" fmla="*/ 0 w 478441"/>
                    <a:gd name="connsiteY0" fmla="*/ 460478 h 461929"/>
                    <a:gd name="connsiteX1" fmla="*/ 237043 w 478441"/>
                    <a:gd name="connsiteY1" fmla="*/ 1 h 461929"/>
                    <a:gd name="connsiteX2" fmla="*/ 478441 w 478441"/>
                    <a:gd name="connsiteY2" fmla="*/ 461929 h 461929"/>
                    <a:gd name="connsiteX0" fmla="*/ 0 w 478441"/>
                    <a:gd name="connsiteY0" fmla="*/ 454672 h 456123"/>
                    <a:gd name="connsiteX1" fmla="*/ 251557 w 478441"/>
                    <a:gd name="connsiteY1" fmla="*/ 1 h 456123"/>
                    <a:gd name="connsiteX2" fmla="*/ 478441 w 478441"/>
                    <a:gd name="connsiteY2" fmla="*/ 456123 h 456123"/>
                    <a:gd name="connsiteX0" fmla="*/ 0 w 478441"/>
                    <a:gd name="connsiteY0" fmla="*/ 457416 h 458867"/>
                    <a:gd name="connsiteX1" fmla="*/ 251557 w 478441"/>
                    <a:gd name="connsiteY1" fmla="*/ 2745 h 458867"/>
                    <a:gd name="connsiteX2" fmla="*/ 478441 w 478441"/>
                    <a:gd name="connsiteY2" fmla="*/ 458867 h 458867"/>
                    <a:gd name="connsiteX0" fmla="*/ 0 w 478441"/>
                    <a:gd name="connsiteY0" fmla="*/ 454704 h 456155"/>
                    <a:gd name="connsiteX1" fmla="*/ 251557 w 478441"/>
                    <a:gd name="connsiteY1" fmla="*/ 33 h 456155"/>
                    <a:gd name="connsiteX2" fmla="*/ 478441 w 478441"/>
                    <a:gd name="connsiteY2" fmla="*/ 456155 h 456155"/>
                    <a:gd name="connsiteX0" fmla="*/ 0 w 478441"/>
                    <a:gd name="connsiteY0" fmla="*/ 454672 h 456123"/>
                    <a:gd name="connsiteX1" fmla="*/ 251557 w 478441"/>
                    <a:gd name="connsiteY1" fmla="*/ 1 h 456123"/>
                    <a:gd name="connsiteX2" fmla="*/ 478441 w 478441"/>
                    <a:gd name="connsiteY2" fmla="*/ 456123 h 456123"/>
                    <a:gd name="connsiteX0" fmla="*/ 0 w 478441"/>
                    <a:gd name="connsiteY0" fmla="*/ 448866 h 450317"/>
                    <a:gd name="connsiteX1" fmla="*/ 283488 w 478441"/>
                    <a:gd name="connsiteY1" fmla="*/ 1 h 450317"/>
                    <a:gd name="connsiteX2" fmla="*/ 478441 w 478441"/>
                    <a:gd name="connsiteY2" fmla="*/ 450317 h 450317"/>
                    <a:gd name="connsiteX0" fmla="*/ 0 w 478441"/>
                    <a:gd name="connsiteY0" fmla="*/ 452628 h 454079"/>
                    <a:gd name="connsiteX1" fmla="*/ 283488 w 478441"/>
                    <a:gd name="connsiteY1" fmla="*/ 3763 h 454079"/>
                    <a:gd name="connsiteX2" fmla="*/ 478441 w 478441"/>
                    <a:gd name="connsiteY2" fmla="*/ 454079 h 454079"/>
                    <a:gd name="connsiteX0" fmla="*/ 0 w 478441"/>
                    <a:gd name="connsiteY0" fmla="*/ 449798 h 451249"/>
                    <a:gd name="connsiteX1" fmla="*/ 283488 w 478441"/>
                    <a:gd name="connsiteY1" fmla="*/ 933 h 451249"/>
                    <a:gd name="connsiteX2" fmla="*/ 478441 w 478441"/>
                    <a:gd name="connsiteY2" fmla="*/ 451249 h 451249"/>
                    <a:gd name="connsiteX0" fmla="*/ 0 w 478441"/>
                    <a:gd name="connsiteY0" fmla="*/ 449798 h 451249"/>
                    <a:gd name="connsiteX1" fmla="*/ 263168 w 478441"/>
                    <a:gd name="connsiteY1" fmla="*/ 933 h 451249"/>
                    <a:gd name="connsiteX2" fmla="*/ 478441 w 478441"/>
                    <a:gd name="connsiteY2" fmla="*/ 451249 h 451249"/>
                    <a:gd name="connsiteX0" fmla="*/ 0 w 478441"/>
                    <a:gd name="connsiteY0" fmla="*/ 448899 h 450350"/>
                    <a:gd name="connsiteX1" fmla="*/ 263168 w 478441"/>
                    <a:gd name="connsiteY1" fmla="*/ 34 h 450350"/>
                    <a:gd name="connsiteX2" fmla="*/ 478441 w 478441"/>
                    <a:gd name="connsiteY2" fmla="*/ 450350 h 450350"/>
                    <a:gd name="connsiteX0" fmla="*/ 0 w 480521"/>
                    <a:gd name="connsiteY0" fmla="*/ 448899 h 450350"/>
                    <a:gd name="connsiteX1" fmla="*/ 263168 w 480521"/>
                    <a:gd name="connsiteY1" fmla="*/ 34 h 450350"/>
                    <a:gd name="connsiteX2" fmla="*/ 478441 w 480521"/>
                    <a:gd name="connsiteY2" fmla="*/ 450350 h 450350"/>
                    <a:gd name="connsiteX0" fmla="*/ 0 w 479630"/>
                    <a:gd name="connsiteY0" fmla="*/ 448899 h 450350"/>
                    <a:gd name="connsiteX1" fmla="*/ 263168 w 479630"/>
                    <a:gd name="connsiteY1" fmla="*/ 34 h 450350"/>
                    <a:gd name="connsiteX2" fmla="*/ 478441 w 479630"/>
                    <a:gd name="connsiteY2" fmla="*/ 450350 h 450350"/>
                    <a:gd name="connsiteX0" fmla="*/ 3242 w 482872"/>
                    <a:gd name="connsiteY0" fmla="*/ 448898 h 450349"/>
                    <a:gd name="connsiteX1" fmla="*/ 266410 w 482872"/>
                    <a:gd name="connsiteY1" fmla="*/ 33 h 450349"/>
                    <a:gd name="connsiteX2" fmla="*/ 481683 w 482872"/>
                    <a:gd name="connsiteY2" fmla="*/ 450349 h 450349"/>
                    <a:gd name="connsiteX0" fmla="*/ 3923 w 483962"/>
                    <a:gd name="connsiteY0" fmla="*/ 448892 h 450343"/>
                    <a:gd name="connsiteX1" fmla="*/ 267091 w 483962"/>
                    <a:gd name="connsiteY1" fmla="*/ 27 h 450343"/>
                    <a:gd name="connsiteX2" fmla="*/ 482364 w 483962"/>
                    <a:gd name="connsiteY2" fmla="*/ 450343 h 450343"/>
                    <a:gd name="connsiteX0" fmla="*/ 0 w 480039"/>
                    <a:gd name="connsiteY0" fmla="*/ 448892 h 450343"/>
                    <a:gd name="connsiteX1" fmla="*/ 263168 w 480039"/>
                    <a:gd name="connsiteY1" fmla="*/ 27 h 450343"/>
                    <a:gd name="connsiteX2" fmla="*/ 478441 w 480039"/>
                    <a:gd name="connsiteY2" fmla="*/ 450343 h 450343"/>
                    <a:gd name="connsiteX0" fmla="*/ 0 w 478441"/>
                    <a:gd name="connsiteY0" fmla="*/ 448892 h 450343"/>
                    <a:gd name="connsiteX1" fmla="*/ 263168 w 478441"/>
                    <a:gd name="connsiteY1" fmla="*/ 27 h 450343"/>
                    <a:gd name="connsiteX2" fmla="*/ 478441 w 478441"/>
                    <a:gd name="connsiteY2" fmla="*/ 450343 h 450343"/>
                    <a:gd name="connsiteX0" fmla="*/ 0 w 478441"/>
                    <a:gd name="connsiteY0" fmla="*/ 448892 h 450343"/>
                    <a:gd name="connsiteX1" fmla="*/ 252970 w 478441"/>
                    <a:gd name="connsiteY1" fmla="*/ 27 h 450343"/>
                    <a:gd name="connsiteX2" fmla="*/ 478441 w 478441"/>
                    <a:gd name="connsiteY2" fmla="*/ 450343 h 450343"/>
                    <a:gd name="connsiteX0" fmla="*/ 0 w 478441"/>
                    <a:gd name="connsiteY0" fmla="*/ 448892 h 450343"/>
                    <a:gd name="connsiteX1" fmla="*/ 242772 w 478441"/>
                    <a:gd name="connsiteY1" fmla="*/ 27 h 450343"/>
                    <a:gd name="connsiteX2" fmla="*/ 478441 w 478441"/>
                    <a:gd name="connsiteY2" fmla="*/ 450343 h 450343"/>
                    <a:gd name="connsiteX0" fmla="*/ 0 w 492212"/>
                    <a:gd name="connsiteY0" fmla="*/ 455039 h 455039"/>
                    <a:gd name="connsiteX1" fmla="*/ 256543 w 492212"/>
                    <a:gd name="connsiteY1" fmla="*/ 3 h 455039"/>
                    <a:gd name="connsiteX2" fmla="*/ 492212 w 492212"/>
                    <a:gd name="connsiteY2" fmla="*/ 450319 h 455039"/>
                    <a:gd name="connsiteX0" fmla="*/ 0 w 508737"/>
                    <a:gd name="connsiteY0" fmla="*/ 455037 h 456488"/>
                    <a:gd name="connsiteX1" fmla="*/ 256543 w 508737"/>
                    <a:gd name="connsiteY1" fmla="*/ 1 h 456488"/>
                    <a:gd name="connsiteX2" fmla="*/ 508737 w 508737"/>
                    <a:gd name="connsiteY2" fmla="*/ 456488 h 456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8737" h="456488">
                      <a:moveTo>
                        <a:pt x="0" y="455037"/>
                      </a:moveTo>
                      <a:cubicBezTo>
                        <a:pt x="42787" y="236485"/>
                        <a:pt x="171754" y="-241"/>
                        <a:pt x="256543" y="1"/>
                      </a:cubicBezTo>
                      <a:cubicBezTo>
                        <a:pt x="341332" y="243"/>
                        <a:pt x="457101" y="207251"/>
                        <a:pt x="508737" y="456488"/>
                      </a:cubicBezTo>
                    </a:path>
                  </a:pathLst>
                </a:custGeom>
                <a:noFill/>
                <a:ln w="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ounded Rectangle 10"/>
                <p:cNvSpPr/>
                <p:nvPr/>
              </p:nvSpPr>
              <p:spPr>
                <a:xfrm flipV="1">
                  <a:off x="6466107" y="3286178"/>
                  <a:ext cx="45719" cy="45720"/>
                </a:xfrm>
                <a:prstGeom prst="ellipse">
                  <a:avLst/>
                </a:prstGeom>
                <a:noFill/>
                <a:ln w="63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Rounded Rectangle 10"/>
                <p:cNvSpPr/>
                <p:nvPr/>
              </p:nvSpPr>
              <p:spPr>
                <a:xfrm flipV="1">
                  <a:off x="6919262" y="3291264"/>
                  <a:ext cx="45719" cy="45720"/>
                </a:xfrm>
                <a:prstGeom prst="ellipse">
                  <a:avLst/>
                </a:prstGeom>
                <a:noFill/>
                <a:ln w="63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ounded Rectangle 10"/>
                <p:cNvSpPr/>
                <p:nvPr/>
              </p:nvSpPr>
              <p:spPr>
                <a:xfrm>
                  <a:off x="6639598" y="3809999"/>
                  <a:ext cx="152400" cy="551287"/>
                </a:xfrm>
                <a:prstGeom prst="roundRect">
                  <a:avLst>
                    <a:gd name="adj" fmla="val 16499"/>
                  </a:avLst>
                </a:prstGeom>
                <a:gradFill>
                  <a:gsLst>
                    <a:gs pos="100000">
                      <a:srgbClr val="FFC000">
                        <a:alpha val="50000"/>
                      </a:srgbClr>
                    </a:gs>
                    <a:gs pos="19000">
                      <a:schemeClr val="accent1">
                        <a:tint val="66000"/>
                        <a:satMod val="160000"/>
                        <a:alpha val="0"/>
                      </a:schemeClr>
                    </a:gs>
                    <a:gs pos="33000">
                      <a:schemeClr val="bg1">
                        <a:alpha val="47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76" name="Picture 117"/>
            <p:cNvPicPr>
              <a:picLocks noChangeAspect="1"/>
            </p:cNvPicPr>
            <p:nvPr/>
          </p:nvPicPr>
          <p:blipFill>
            <a:blip r:embed="rId5" cstate="print">
              <a:biLevel thresh="75000"/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rightnessContrast bright="71000"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36753" y="5568178"/>
              <a:ext cx="1968432" cy="724655"/>
            </a:xfrm>
            <a:prstGeom prst="rect">
              <a:avLst/>
            </a:prstGeom>
          </p:spPr>
        </p:pic>
      </p:grpSp>
      <p:grpSp>
        <p:nvGrpSpPr>
          <p:cNvPr id="207" name="Group 30"/>
          <p:cNvGrpSpPr/>
          <p:nvPr/>
        </p:nvGrpSpPr>
        <p:grpSpPr>
          <a:xfrm>
            <a:off x="1453567" y="5496358"/>
            <a:ext cx="912963" cy="832260"/>
            <a:chOff x="436753" y="4072492"/>
            <a:chExt cx="1968432" cy="2220341"/>
          </a:xfrm>
        </p:grpSpPr>
        <p:grpSp>
          <p:nvGrpSpPr>
            <p:cNvPr id="208" name="Group 85"/>
            <p:cNvGrpSpPr/>
            <p:nvPr/>
          </p:nvGrpSpPr>
          <p:grpSpPr>
            <a:xfrm>
              <a:off x="886372" y="4072492"/>
              <a:ext cx="977216" cy="1763807"/>
              <a:chOff x="5638800" y="1972734"/>
              <a:chExt cx="2146446" cy="3874187"/>
            </a:xfrm>
            <a:effectLst/>
          </p:grpSpPr>
          <p:grpSp>
            <p:nvGrpSpPr>
              <p:cNvPr id="210" name="Group 87"/>
              <p:cNvGrpSpPr/>
              <p:nvPr/>
            </p:nvGrpSpPr>
            <p:grpSpPr>
              <a:xfrm>
                <a:off x="6296635" y="4829632"/>
                <a:ext cx="900488" cy="1017289"/>
                <a:chOff x="6299016" y="4829632"/>
                <a:chExt cx="900488" cy="1017289"/>
              </a:xfrm>
            </p:grpSpPr>
            <p:sp>
              <p:nvSpPr>
                <p:cNvPr id="224" name="Rectangle 2"/>
                <p:cNvSpPr/>
                <p:nvPr/>
              </p:nvSpPr>
              <p:spPr>
                <a:xfrm>
                  <a:off x="6316337" y="4829632"/>
                  <a:ext cx="868680" cy="147638"/>
                </a:xfrm>
                <a:custGeom>
                  <a:avLst/>
                  <a:gdLst>
                    <a:gd name="connsiteX0" fmla="*/ 0 w 914400"/>
                    <a:gd name="connsiteY0" fmla="*/ 0 h 152400"/>
                    <a:gd name="connsiteX1" fmla="*/ 914400 w 914400"/>
                    <a:gd name="connsiteY1" fmla="*/ 0 h 152400"/>
                    <a:gd name="connsiteX2" fmla="*/ 914400 w 914400"/>
                    <a:gd name="connsiteY2" fmla="*/ 152400 h 152400"/>
                    <a:gd name="connsiteX3" fmla="*/ 0 w 914400"/>
                    <a:gd name="connsiteY3" fmla="*/ 152400 h 152400"/>
                    <a:gd name="connsiteX4" fmla="*/ 0 w 914400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47638"/>
                    <a:gd name="connsiteX1" fmla="*/ 914400 w 922663"/>
                    <a:gd name="connsiteY1" fmla="*/ 0 h 147638"/>
                    <a:gd name="connsiteX2" fmla="*/ 922663 w 922663"/>
                    <a:gd name="connsiteY2" fmla="*/ 42232 h 147638"/>
                    <a:gd name="connsiteX3" fmla="*/ 2529 w 922663"/>
                    <a:gd name="connsiteY3" fmla="*/ 147638 h 147638"/>
                    <a:gd name="connsiteX4" fmla="*/ 0 w 922663"/>
                    <a:gd name="connsiteY4" fmla="*/ 0 h 147638"/>
                    <a:gd name="connsiteX0" fmla="*/ 0 w 922663"/>
                    <a:gd name="connsiteY0" fmla="*/ 0 h 147638"/>
                    <a:gd name="connsiteX1" fmla="*/ 914400 w 922663"/>
                    <a:gd name="connsiteY1" fmla="*/ 0 h 147638"/>
                    <a:gd name="connsiteX2" fmla="*/ 922663 w 922663"/>
                    <a:gd name="connsiteY2" fmla="*/ 42232 h 147638"/>
                    <a:gd name="connsiteX3" fmla="*/ 2529 w 922663"/>
                    <a:gd name="connsiteY3" fmla="*/ 147638 h 147638"/>
                    <a:gd name="connsiteX4" fmla="*/ 0 w 922663"/>
                    <a:gd name="connsiteY4" fmla="*/ 0 h 147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2663" h="147638">
                      <a:moveTo>
                        <a:pt x="0" y="0"/>
                      </a:moveTo>
                      <a:lnTo>
                        <a:pt x="914400" y="0"/>
                      </a:lnTo>
                      <a:lnTo>
                        <a:pt x="922663" y="42232"/>
                      </a:lnTo>
                      <a:cubicBezTo>
                        <a:pt x="604092" y="98235"/>
                        <a:pt x="427402" y="129449"/>
                        <a:pt x="2529" y="14763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4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6000">
                      <a:schemeClr val="bg1">
                        <a:lumMod val="50000"/>
                      </a:schemeClr>
                    </a:gs>
                    <a:gs pos="7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</a:gradFill>
                <a:ln w="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"/>
                <p:cNvSpPr/>
                <p:nvPr/>
              </p:nvSpPr>
              <p:spPr>
                <a:xfrm flipH="1" flipV="1">
                  <a:off x="6309194" y="4865200"/>
                  <a:ext cx="868681" cy="161924"/>
                </a:xfrm>
                <a:custGeom>
                  <a:avLst/>
                  <a:gdLst>
                    <a:gd name="connsiteX0" fmla="*/ 0 w 914400"/>
                    <a:gd name="connsiteY0" fmla="*/ 0 h 152400"/>
                    <a:gd name="connsiteX1" fmla="*/ 914400 w 914400"/>
                    <a:gd name="connsiteY1" fmla="*/ 0 h 152400"/>
                    <a:gd name="connsiteX2" fmla="*/ 914400 w 914400"/>
                    <a:gd name="connsiteY2" fmla="*/ 152400 h 152400"/>
                    <a:gd name="connsiteX3" fmla="*/ 0 w 914400"/>
                    <a:gd name="connsiteY3" fmla="*/ 152400 h 152400"/>
                    <a:gd name="connsiteX4" fmla="*/ 0 w 914400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42232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856227 w 922663"/>
                    <a:gd name="connsiteY1" fmla="*/ 7144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9"/>
                    <a:gd name="connsiteY0" fmla="*/ 0 h 183356"/>
                    <a:gd name="connsiteX1" fmla="*/ 856227 w 922669"/>
                    <a:gd name="connsiteY1" fmla="*/ 7144 h 183356"/>
                    <a:gd name="connsiteX2" fmla="*/ 922663 w 922669"/>
                    <a:gd name="connsiteY2" fmla="*/ 77951 h 183356"/>
                    <a:gd name="connsiteX3" fmla="*/ 0 w 922669"/>
                    <a:gd name="connsiteY3" fmla="*/ 183356 h 183356"/>
                    <a:gd name="connsiteX4" fmla="*/ 0 w 922669"/>
                    <a:gd name="connsiteY4" fmla="*/ 0 h 183356"/>
                    <a:gd name="connsiteX0" fmla="*/ 27821 w 922669"/>
                    <a:gd name="connsiteY0" fmla="*/ 109537 h 176212"/>
                    <a:gd name="connsiteX1" fmla="*/ 856227 w 922669"/>
                    <a:gd name="connsiteY1" fmla="*/ 0 h 176212"/>
                    <a:gd name="connsiteX2" fmla="*/ 922663 w 922669"/>
                    <a:gd name="connsiteY2" fmla="*/ 70807 h 176212"/>
                    <a:gd name="connsiteX3" fmla="*/ 0 w 922669"/>
                    <a:gd name="connsiteY3" fmla="*/ 176212 h 176212"/>
                    <a:gd name="connsiteX4" fmla="*/ 27821 w 922669"/>
                    <a:gd name="connsiteY4" fmla="*/ 109537 h 176212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77"/>
                    <a:gd name="connsiteY0" fmla="*/ 100012 h 161924"/>
                    <a:gd name="connsiteX1" fmla="*/ 858756 w 922677"/>
                    <a:gd name="connsiteY1" fmla="*/ 0 h 161924"/>
                    <a:gd name="connsiteX2" fmla="*/ 922663 w 922677"/>
                    <a:gd name="connsiteY2" fmla="*/ 56519 h 161924"/>
                    <a:gd name="connsiteX3" fmla="*/ 0 w 922677"/>
                    <a:gd name="connsiteY3" fmla="*/ 161924 h 161924"/>
                    <a:gd name="connsiteX4" fmla="*/ 40467 w 922677"/>
                    <a:gd name="connsiteY4" fmla="*/ 100012 h 161924"/>
                    <a:gd name="connsiteX0" fmla="*/ 40467 w 922677"/>
                    <a:gd name="connsiteY0" fmla="*/ 100012 h 161924"/>
                    <a:gd name="connsiteX1" fmla="*/ 858756 w 922677"/>
                    <a:gd name="connsiteY1" fmla="*/ 0 h 161924"/>
                    <a:gd name="connsiteX2" fmla="*/ 922663 w 922677"/>
                    <a:gd name="connsiteY2" fmla="*/ 56519 h 161924"/>
                    <a:gd name="connsiteX3" fmla="*/ 0 w 922677"/>
                    <a:gd name="connsiteY3" fmla="*/ 161924 h 161924"/>
                    <a:gd name="connsiteX4" fmla="*/ 40467 w 922677"/>
                    <a:gd name="connsiteY4" fmla="*/ 100012 h 161924"/>
                    <a:gd name="connsiteX0" fmla="*/ 40467 w 922663"/>
                    <a:gd name="connsiteY0" fmla="*/ 100012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40467 w 922663"/>
                    <a:gd name="connsiteY4" fmla="*/ 100012 h 161924"/>
                    <a:gd name="connsiteX0" fmla="*/ 40467 w 922663"/>
                    <a:gd name="connsiteY0" fmla="*/ 100012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40467 w 922663"/>
                    <a:gd name="connsiteY4" fmla="*/ 100012 h 161924"/>
                    <a:gd name="connsiteX0" fmla="*/ 43446 w 922663"/>
                    <a:gd name="connsiteY0" fmla="*/ 100012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43446 w 922663"/>
                    <a:gd name="connsiteY4" fmla="*/ 100012 h 161924"/>
                    <a:gd name="connsiteX0" fmla="*/ 43446 w 922663"/>
                    <a:gd name="connsiteY0" fmla="*/ 97631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43446 w 922663"/>
                    <a:gd name="connsiteY4" fmla="*/ 97631 h 161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2663" h="161924">
                      <a:moveTo>
                        <a:pt x="43446" y="97631"/>
                      </a:moveTo>
                      <a:cubicBezTo>
                        <a:pt x="338972" y="50007"/>
                        <a:pt x="588522" y="21431"/>
                        <a:pt x="858756" y="0"/>
                      </a:cubicBezTo>
                      <a:cubicBezTo>
                        <a:pt x="867848" y="30976"/>
                        <a:pt x="873676" y="31381"/>
                        <a:pt x="922663" y="56519"/>
                      </a:cubicBezTo>
                      <a:cubicBezTo>
                        <a:pt x="571211" y="55372"/>
                        <a:pt x="303470" y="105635"/>
                        <a:pt x="0" y="161924"/>
                      </a:cubicBezTo>
                      <a:cubicBezTo>
                        <a:pt x="9274" y="139699"/>
                        <a:pt x="54325" y="143822"/>
                        <a:pt x="43446" y="97631"/>
                      </a:cubicBezTo>
                      <a:close/>
                    </a:path>
                  </a:pathLst>
                </a:custGeom>
                <a:gradFill>
                  <a:gsLst>
                    <a:gs pos="8000">
                      <a:schemeClr val="bg1">
                        <a:lumMod val="9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 w="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ectangle 2"/>
                <p:cNvSpPr/>
                <p:nvPr/>
              </p:nvSpPr>
              <p:spPr>
                <a:xfrm rot="20985778" flipH="1">
                  <a:off x="6332309" y="4956217"/>
                  <a:ext cx="840920" cy="90582"/>
                </a:xfrm>
                <a:custGeom>
                  <a:avLst/>
                  <a:gdLst>
                    <a:gd name="connsiteX0" fmla="*/ 0 w 914400"/>
                    <a:gd name="connsiteY0" fmla="*/ 0 h 152400"/>
                    <a:gd name="connsiteX1" fmla="*/ 914400 w 914400"/>
                    <a:gd name="connsiteY1" fmla="*/ 0 h 152400"/>
                    <a:gd name="connsiteX2" fmla="*/ 914400 w 914400"/>
                    <a:gd name="connsiteY2" fmla="*/ 152400 h 152400"/>
                    <a:gd name="connsiteX3" fmla="*/ 0 w 914400"/>
                    <a:gd name="connsiteY3" fmla="*/ 152400 h 152400"/>
                    <a:gd name="connsiteX4" fmla="*/ 0 w 914400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42232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856227 w 922663"/>
                    <a:gd name="connsiteY1" fmla="*/ 7144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9"/>
                    <a:gd name="connsiteY0" fmla="*/ 0 h 183356"/>
                    <a:gd name="connsiteX1" fmla="*/ 856227 w 922669"/>
                    <a:gd name="connsiteY1" fmla="*/ 7144 h 183356"/>
                    <a:gd name="connsiteX2" fmla="*/ 922663 w 922669"/>
                    <a:gd name="connsiteY2" fmla="*/ 77951 h 183356"/>
                    <a:gd name="connsiteX3" fmla="*/ 0 w 922669"/>
                    <a:gd name="connsiteY3" fmla="*/ 183356 h 183356"/>
                    <a:gd name="connsiteX4" fmla="*/ 0 w 922669"/>
                    <a:gd name="connsiteY4" fmla="*/ 0 h 183356"/>
                    <a:gd name="connsiteX0" fmla="*/ 27821 w 922669"/>
                    <a:gd name="connsiteY0" fmla="*/ 109537 h 176212"/>
                    <a:gd name="connsiteX1" fmla="*/ 856227 w 922669"/>
                    <a:gd name="connsiteY1" fmla="*/ 0 h 176212"/>
                    <a:gd name="connsiteX2" fmla="*/ 922663 w 922669"/>
                    <a:gd name="connsiteY2" fmla="*/ 70807 h 176212"/>
                    <a:gd name="connsiteX3" fmla="*/ 0 w 922669"/>
                    <a:gd name="connsiteY3" fmla="*/ 176212 h 176212"/>
                    <a:gd name="connsiteX4" fmla="*/ 27821 w 922669"/>
                    <a:gd name="connsiteY4" fmla="*/ 109537 h 176212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23352 w 922669"/>
                    <a:gd name="connsiteY0" fmla="*/ 3758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3352 w 922669"/>
                    <a:gd name="connsiteY4" fmla="*/ 37589 h 161924"/>
                    <a:gd name="connsiteX0" fmla="*/ 23352 w 922669"/>
                    <a:gd name="connsiteY0" fmla="*/ 3758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3352 w 922669"/>
                    <a:gd name="connsiteY4" fmla="*/ 37589 h 161924"/>
                    <a:gd name="connsiteX0" fmla="*/ 23352 w 900068"/>
                    <a:gd name="connsiteY0" fmla="*/ 37589 h 161924"/>
                    <a:gd name="connsiteX1" fmla="*/ 858756 w 900068"/>
                    <a:gd name="connsiteY1" fmla="*/ 0 h 161924"/>
                    <a:gd name="connsiteX2" fmla="*/ 900054 w 900068"/>
                    <a:gd name="connsiteY2" fmla="*/ 45845 h 161924"/>
                    <a:gd name="connsiteX3" fmla="*/ 0 w 900068"/>
                    <a:gd name="connsiteY3" fmla="*/ 161924 h 161924"/>
                    <a:gd name="connsiteX4" fmla="*/ 23352 w 900068"/>
                    <a:gd name="connsiteY4" fmla="*/ 37589 h 161924"/>
                    <a:gd name="connsiteX0" fmla="*/ 23352 w 900054"/>
                    <a:gd name="connsiteY0" fmla="*/ 37589 h 161924"/>
                    <a:gd name="connsiteX1" fmla="*/ 858756 w 900054"/>
                    <a:gd name="connsiteY1" fmla="*/ 0 h 161924"/>
                    <a:gd name="connsiteX2" fmla="*/ 900054 w 900054"/>
                    <a:gd name="connsiteY2" fmla="*/ 45845 h 161924"/>
                    <a:gd name="connsiteX3" fmla="*/ 0 w 900054"/>
                    <a:gd name="connsiteY3" fmla="*/ 161924 h 161924"/>
                    <a:gd name="connsiteX4" fmla="*/ 23352 w 900054"/>
                    <a:gd name="connsiteY4" fmla="*/ 37589 h 161924"/>
                    <a:gd name="connsiteX0" fmla="*/ 23352 w 900054"/>
                    <a:gd name="connsiteY0" fmla="*/ 37589 h 161924"/>
                    <a:gd name="connsiteX1" fmla="*/ 858756 w 900054"/>
                    <a:gd name="connsiteY1" fmla="*/ 0 h 161924"/>
                    <a:gd name="connsiteX2" fmla="*/ 900054 w 900054"/>
                    <a:gd name="connsiteY2" fmla="*/ 45845 h 161924"/>
                    <a:gd name="connsiteX3" fmla="*/ 0 w 900054"/>
                    <a:gd name="connsiteY3" fmla="*/ 161924 h 161924"/>
                    <a:gd name="connsiteX4" fmla="*/ 23352 w 900054"/>
                    <a:gd name="connsiteY4" fmla="*/ 37589 h 161924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27573 w 893178"/>
                    <a:gd name="connsiteY0" fmla="*/ 28442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27573 w 893178"/>
                    <a:gd name="connsiteY4" fmla="*/ 28442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3178" h="90582">
                      <a:moveTo>
                        <a:pt x="31411" y="35050"/>
                      </a:moveTo>
                      <a:cubicBezTo>
                        <a:pt x="335477" y="31949"/>
                        <a:pt x="581646" y="21431"/>
                        <a:pt x="851880" y="0"/>
                      </a:cubicBezTo>
                      <a:cubicBezTo>
                        <a:pt x="857896" y="36336"/>
                        <a:pt x="859382" y="28635"/>
                        <a:pt x="893178" y="45845"/>
                      </a:cubicBezTo>
                      <a:lnTo>
                        <a:pt x="0" y="90582"/>
                      </a:lnTo>
                      <a:cubicBezTo>
                        <a:pt x="9274" y="68357"/>
                        <a:pt x="36939" y="67615"/>
                        <a:pt x="31411" y="3505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1000">
                      <a:schemeClr val="bg1">
                        <a:lumMod val="75000"/>
                      </a:schemeClr>
                    </a:gs>
                    <a:gs pos="71000">
                      <a:schemeClr val="bg1">
                        <a:lumMod val="85000"/>
                      </a:schemeClr>
                    </a:gs>
                    <a:gs pos="53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33000">
                      <a:schemeClr val="tx1">
                        <a:lumMod val="75000"/>
                        <a:lumOff val="25000"/>
                      </a:schemeClr>
                    </a:gs>
                    <a:gs pos="94000">
                      <a:schemeClr val="tx1">
                        <a:lumMod val="65000"/>
                        <a:lumOff val="35000"/>
                      </a:schemeClr>
                    </a:gs>
                  </a:gsLst>
                  <a:lin ang="10200000" scaled="0"/>
                  <a:tileRect/>
                </a:gradFill>
                <a:ln w="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"/>
                <p:cNvSpPr/>
                <p:nvPr/>
              </p:nvSpPr>
              <p:spPr>
                <a:xfrm rot="20985778" flipH="1">
                  <a:off x="6315966" y="4996410"/>
                  <a:ext cx="883538" cy="91652"/>
                </a:xfrm>
                <a:custGeom>
                  <a:avLst/>
                  <a:gdLst>
                    <a:gd name="connsiteX0" fmla="*/ 0 w 914400"/>
                    <a:gd name="connsiteY0" fmla="*/ 0 h 152400"/>
                    <a:gd name="connsiteX1" fmla="*/ 914400 w 914400"/>
                    <a:gd name="connsiteY1" fmla="*/ 0 h 152400"/>
                    <a:gd name="connsiteX2" fmla="*/ 914400 w 914400"/>
                    <a:gd name="connsiteY2" fmla="*/ 152400 h 152400"/>
                    <a:gd name="connsiteX3" fmla="*/ 0 w 914400"/>
                    <a:gd name="connsiteY3" fmla="*/ 152400 h 152400"/>
                    <a:gd name="connsiteX4" fmla="*/ 0 w 914400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42232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856227 w 922663"/>
                    <a:gd name="connsiteY1" fmla="*/ 7144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9"/>
                    <a:gd name="connsiteY0" fmla="*/ 0 h 183356"/>
                    <a:gd name="connsiteX1" fmla="*/ 856227 w 922669"/>
                    <a:gd name="connsiteY1" fmla="*/ 7144 h 183356"/>
                    <a:gd name="connsiteX2" fmla="*/ 922663 w 922669"/>
                    <a:gd name="connsiteY2" fmla="*/ 77951 h 183356"/>
                    <a:gd name="connsiteX3" fmla="*/ 0 w 922669"/>
                    <a:gd name="connsiteY3" fmla="*/ 183356 h 183356"/>
                    <a:gd name="connsiteX4" fmla="*/ 0 w 922669"/>
                    <a:gd name="connsiteY4" fmla="*/ 0 h 183356"/>
                    <a:gd name="connsiteX0" fmla="*/ 27821 w 922669"/>
                    <a:gd name="connsiteY0" fmla="*/ 109537 h 176212"/>
                    <a:gd name="connsiteX1" fmla="*/ 856227 w 922669"/>
                    <a:gd name="connsiteY1" fmla="*/ 0 h 176212"/>
                    <a:gd name="connsiteX2" fmla="*/ 922663 w 922669"/>
                    <a:gd name="connsiteY2" fmla="*/ 70807 h 176212"/>
                    <a:gd name="connsiteX3" fmla="*/ 0 w 922669"/>
                    <a:gd name="connsiteY3" fmla="*/ 176212 h 176212"/>
                    <a:gd name="connsiteX4" fmla="*/ 27821 w 922669"/>
                    <a:gd name="connsiteY4" fmla="*/ 109537 h 176212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23352 w 922669"/>
                    <a:gd name="connsiteY0" fmla="*/ 3758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3352 w 922669"/>
                    <a:gd name="connsiteY4" fmla="*/ 37589 h 161924"/>
                    <a:gd name="connsiteX0" fmla="*/ 23352 w 922669"/>
                    <a:gd name="connsiteY0" fmla="*/ 3758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3352 w 922669"/>
                    <a:gd name="connsiteY4" fmla="*/ 37589 h 161924"/>
                    <a:gd name="connsiteX0" fmla="*/ 23352 w 900068"/>
                    <a:gd name="connsiteY0" fmla="*/ 37589 h 161924"/>
                    <a:gd name="connsiteX1" fmla="*/ 858756 w 900068"/>
                    <a:gd name="connsiteY1" fmla="*/ 0 h 161924"/>
                    <a:gd name="connsiteX2" fmla="*/ 900054 w 900068"/>
                    <a:gd name="connsiteY2" fmla="*/ 45845 h 161924"/>
                    <a:gd name="connsiteX3" fmla="*/ 0 w 900068"/>
                    <a:gd name="connsiteY3" fmla="*/ 161924 h 161924"/>
                    <a:gd name="connsiteX4" fmla="*/ 23352 w 900068"/>
                    <a:gd name="connsiteY4" fmla="*/ 37589 h 161924"/>
                    <a:gd name="connsiteX0" fmla="*/ 23352 w 900054"/>
                    <a:gd name="connsiteY0" fmla="*/ 37589 h 161924"/>
                    <a:gd name="connsiteX1" fmla="*/ 858756 w 900054"/>
                    <a:gd name="connsiteY1" fmla="*/ 0 h 161924"/>
                    <a:gd name="connsiteX2" fmla="*/ 900054 w 900054"/>
                    <a:gd name="connsiteY2" fmla="*/ 45845 h 161924"/>
                    <a:gd name="connsiteX3" fmla="*/ 0 w 900054"/>
                    <a:gd name="connsiteY3" fmla="*/ 161924 h 161924"/>
                    <a:gd name="connsiteX4" fmla="*/ 23352 w 900054"/>
                    <a:gd name="connsiteY4" fmla="*/ 37589 h 161924"/>
                    <a:gd name="connsiteX0" fmla="*/ 23352 w 900054"/>
                    <a:gd name="connsiteY0" fmla="*/ 37589 h 161924"/>
                    <a:gd name="connsiteX1" fmla="*/ 858756 w 900054"/>
                    <a:gd name="connsiteY1" fmla="*/ 0 h 161924"/>
                    <a:gd name="connsiteX2" fmla="*/ 900054 w 900054"/>
                    <a:gd name="connsiteY2" fmla="*/ 45845 h 161924"/>
                    <a:gd name="connsiteX3" fmla="*/ 0 w 900054"/>
                    <a:gd name="connsiteY3" fmla="*/ 161924 h 161924"/>
                    <a:gd name="connsiteX4" fmla="*/ 23352 w 900054"/>
                    <a:gd name="connsiteY4" fmla="*/ 37589 h 161924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27573 w 893178"/>
                    <a:gd name="connsiteY0" fmla="*/ 28442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27573 w 893178"/>
                    <a:gd name="connsiteY4" fmla="*/ 28442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40843 h 96375"/>
                    <a:gd name="connsiteX1" fmla="*/ 814786 w 893178"/>
                    <a:gd name="connsiteY1" fmla="*/ 0 h 96375"/>
                    <a:gd name="connsiteX2" fmla="*/ 893178 w 893178"/>
                    <a:gd name="connsiteY2" fmla="*/ 51638 h 96375"/>
                    <a:gd name="connsiteX3" fmla="*/ 0 w 893178"/>
                    <a:gd name="connsiteY3" fmla="*/ 96375 h 96375"/>
                    <a:gd name="connsiteX4" fmla="*/ 31411 w 893178"/>
                    <a:gd name="connsiteY4" fmla="*/ 40843 h 96375"/>
                    <a:gd name="connsiteX0" fmla="*/ 31411 w 893178"/>
                    <a:gd name="connsiteY0" fmla="*/ 40843 h 96375"/>
                    <a:gd name="connsiteX1" fmla="*/ 814786 w 893178"/>
                    <a:gd name="connsiteY1" fmla="*/ 0 h 96375"/>
                    <a:gd name="connsiteX2" fmla="*/ 893178 w 893178"/>
                    <a:gd name="connsiteY2" fmla="*/ 51638 h 96375"/>
                    <a:gd name="connsiteX3" fmla="*/ 0 w 893178"/>
                    <a:gd name="connsiteY3" fmla="*/ 96375 h 96375"/>
                    <a:gd name="connsiteX4" fmla="*/ 31411 w 893178"/>
                    <a:gd name="connsiteY4" fmla="*/ 40843 h 96375"/>
                    <a:gd name="connsiteX0" fmla="*/ 31411 w 893178"/>
                    <a:gd name="connsiteY0" fmla="*/ 34237 h 89769"/>
                    <a:gd name="connsiteX1" fmla="*/ 818624 w 893178"/>
                    <a:gd name="connsiteY1" fmla="*/ 0 h 89769"/>
                    <a:gd name="connsiteX2" fmla="*/ 893178 w 893178"/>
                    <a:gd name="connsiteY2" fmla="*/ 45032 h 89769"/>
                    <a:gd name="connsiteX3" fmla="*/ 0 w 893178"/>
                    <a:gd name="connsiteY3" fmla="*/ 89769 h 89769"/>
                    <a:gd name="connsiteX4" fmla="*/ 31411 w 893178"/>
                    <a:gd name="connsiteY4" fmla="*/ 34237 h 89769"/>
                    <a:gd name="connsiteX0" fmla="*/ 31411 w 860613"/>
                    <a:gd name="connsiteY0" fmla="*/ 34237 h 89769"/>
                    <a:gd name="connsiteX1" fmla="*/ 818624 w 860613"/>
                    <a:gd name="connsiteY1" fmla="*/ 0 h 89769"/>
                    <a:gd name="connsiteX2" fmla="*/ 860613 w 860613"/>
                    <a:gd name="connsiteY2" fmla="*/ 36051 h 89769"/>
                    <a:gd name="connsiteX3" fmla="*/ 0 w 860613"/>
                    <a:gd name="connsiteY3" fmla="*/ 89769 h 89769"/>
                    <a:gd name="connsiteX4" fmla="*/ 31411 w 860613"/>
                    <a:gd name="connsiteY4" fmla="*/ 34237 h 89769"/>
                    <a:gd name="connsiteX0" fmla="*/ 31411 w 871138"/>
                    <a:gd name="connsiteY0" fmla="*/ 34237 h 89769"/>
                    <a:gd name="connsiteX1" fmla="*/ 818624 w 871138"/>
                    <a:gd name="connsiteY1" fmla="*/ 0 h 89769"/>
                    <a:gd name="connsiteX2" fmla="*/ 860613 w 871138"/>
                    <a:gd name="connsiteY2" fmla="*/ 36051 h 89769"/>
                    <a:gd name="connsiteX3" fmla="*/ 0 w 871138"/>
                    <a:gd name="connsiteY3" fmla="*/ 89769 h 89769"/>
                    <a:gd name="connsiteX4" fmla="*/ 31411 w 871138"/>
                    <a:gd name="connsiteY4" fmla="*/ 34237 h 89769"/>
                    <a:gd name="connsiteX0" fmla="*/ 31411 w 860613"/>
                    <a:gd name="connsiteY0" fmla="*/ 34237 h 89769"/>
                    <a:gd name="connsiteX1" fmla="*/ 818624 w 860613"/>
                    <a:gd name="connsiteY1" fmla="*/ 0 h 89769"/>
                    <a:gd name="connsiteX2" fmla="*/ 860613 w 860613"/>
                    <a:gd name="connsiteY2" fmla="*/ 36051 h 89769"/>
                    <a:gd name="connsiteX3" fmla="*/ 0 w 860613"/>
                    <a:gd name="connsiteY3" fmla="*/ 89769 h 89769"/>
                    <a:gd name="connsiteX4" fmla="*/ 31411 w 860613"/>
                    <a:gd name="connsiteY4" fmla="*/ 34237 h 89769"/>
                    <a:gd name="connsiteX0" fmla="*/ 31411 w 860613"/>
                    <a:gd name="connsiteY0" fmla="*/ 34237 h 89769"/>
                    <a:gd name="connsiteX1" fmla="*/ 818624 w 860613"/>
                    <a:gd name="connsiteY1" fmla="*/ 0 h 89769"/>
                    <a:gd name="connsiteX2" fmla="*/ 860613 w 860613"/>
                    <a:gd name="connsiteY2" fmla="*/ 36051 h 89769"/>
                    <a:gd name="connsiteX3" fmla="*/ 0 w 860613"/>
                    <a:gd name="connsiteY3" fmla="*/ 89769 h 89769"/>
                    <a:gd name="connsiteX4" fmla="*/ 31411 w 860613"/>
                    <a:gd name="connsiteY4" fmla="*/ 34237 h 89769"/>
                    <a:gd name="connsiteX0" fmla="*/ 31411 w 860613"/>
                    <a:gd name="connsiteY0" fmla="*/ 34237 h 89769"/>
                    <a:gd name="connsiteX1" fmla="*/ 818624 w 860613"/>
                    <a:gd name="connsiteY1" fmla="*/ 0 h 89769"/>
                    <a:gd name="connsiteX2" fmla="*/ 860613 w 860613"/>
                    <a:gd name="connsiteY2" fmla="*/ 36051 h 89769"/>
                    <a:gd name="connsiteX3" fmla="*/ 0 w 860613"/>
                    <a:gd name="connsiteY3" fmla="*/ 89769 h 89769"/>
                    <a:gd name="connsiteX4" fmla="*/ 31411 w 860613"/>
                    <a:gd name="connsiteY4" fmla="*/ 34237 h 89769"/>
                    <a:gd name="connsiteX0" fmla="*/ 108536 w 937738"/>
                    <a:gd name="connsiteY0" fmla="*/ 34237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08536 w 937738"/>
                    <a:gd name="connsiteY4" fmla="*/ 34237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8679 w 942911"/>
                    <a:gd name="connsiteY0" fmla="*/ 47974 h 76264"/>
                    <a:gd name="connsiteX1" fmla="*/ 900922 w 942911"/>
                    <a:gd name="connsiteY1" fmla="*/ 0 h 76264"/>
                    <a:gd name="connsiteX2" fmla="*/ 942911 w 942911"/>
                    <a:gd name="connsiteY2" fmla="*/ 36051 h 76264"/>
                    <a:gd name="connsiteX3" fmla="*/ 5173 w 942911"/>
                    <a:gd name="connsiteY3" fmla="*/ 76264 h 76264"/>
                    <a:gd name="connsiteX4" fmla="*/ 18679 w 942911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8854"/>
                    <a:gd name="connsiteX1" fmla="*/ 895749 w 937738"/>
                    <a:gd name="connsiteY1" fmla="*/ 0 h 78854"/>
                    <a:gd name="connsiteX2" fmla="*/ 937738 w 937738"/>
                    <a:gd name="connsiteY2" fmla="*/ 36051 h 78854"/>
                    <a:gd name="connsiteX3" fmla="*/ 0 w 937738"/>
                    <a:gd name="connsiteY3" fmla="*/ 76264 h 78854"/>
                    <a:gd name="connsiteX4" fmla="*/ 13506 w 937738"/>
                    <a:gd name="connsiteY4" fmla="*/ 47974 h 78854"/>
                    <a:gd name="connsiteX0" fmla="*/ 13506 w 937738"/>
                    <a:gd name="connsiteY0" fmla="*/ 47974 h 79433"/>
                    <a:gd name="connsiteX1" fmla="*/ 895749 w 937738"/>
                    <a:gd name="connsiteY1" fmla="*/ 0 h 79433"/>
                    <a:gd name="connsiteX2" fmla="*/ 937738 w 937738"/>
                    <a:gd name="connsiteY2" fmla="*/ 36051 h 79433"/>
                    <a:gd name="connsiteX3" fmla="*/ 0 w 937738"/>
                    <a:gd name="connsiteY3" fmla="*/ 76264 h 79433"/>
                    <a:gd name="connsiteX4" fmla="*/ 13506 w 937738"/>
                    <a:gd name="connsiteY4" fmla="*/ 47974 h 79433"/>
                    <a:gd name="connsiteX0" fmla="*/ 13506 w 937738"/>
                    <a:gd name="connsiteY0" fmla="*/ 47974 h 79157"/>
                    <a:gd name="connsiteX1" fmla="*/ 895749 w 937738"/>
                    <a:gd name="connsiteY1" fmla="*/ 0 h 79157"/>
                    <a:gd name="connsiteX2" fmla="*/ 937738 w 937738"/>
                    <a:gd name="connsiteY2" fmla="*/ 36051 h 79157"/>
                    <a:gd name="connsiteX3" fmla="*/ 0 w 937738"/>
                    <a:gd name="connsiteY3" fmla="*/ 76264 h 79157"/>
                    <a:gd name="connsiteX4" fmla="*/ 13506 w 937738"/>
                    <a:gd name="connsiteY4" fmla="*/ 47974 h 79157"/>
                    <a:gd name="connsiteX0" fmla="*/ 10723 w 934955"/>
                    <a:gd name="connsiteY0" fmla="*/ 47974 h 92967"/>
                    <a:gd name="connsiteX1" fmla="*/ 892966 w 934955"/>
                    <a:gd name="connsiteY1" fmla="*/ 0 h 92967"/>
                    <a:gd name="connsiteX2" fmla="*/ 934955 w 934955"/>
                    <a:gd name="connsiteY2" fmla="*/ 36051 h 92967"/>
                    <a:gd name="connsiteX3" fmla="*/ 0 w 934955"/>
                    <a:gd name="connsiteY3" fmla="*/ 90778 h 92967"/>
                    <a:gd name="connsiteX4" fmla="*/ 10723 w 934955"/>
                    <a:gd name="connsiteY4" fmla="*/ 47974 h 92967"/>
                    <a:gd name="connsiteX0" fmla="*/ 10723 w 934955"/>
                    <a:gd name="connsiteY0" fmla="*/ 47974 h 93596"/>
                    <a:gd name="connsiteX1" fmla="*/ 892966 w 934955"/>
                    <a:gd name="connsiteY1" fmla="*/ 0 h 93596"/>
                    <a:gd name="connsiteX2" fmla="*/ 934955 w 934955"/>
                    <a:gd name="connsiteY2" fmla="*/ 36051 h 93596"/>
                    <a:gd name="connsiteX3" fmla="*/ 0 w 934955"/>
                    <a:gd name="connsiteY3" fmla="*/ 90778 h 93596"/>
                    <a:gd name="connsiteX4" fmla="*/ 10723 w 934955"/>
                    <a:gd name="connsiteY4" fmla="*/ 47974 h 93596"/>
                    <a:gd name="connsiteX0" fmla="*/ 16686 w 940918"/>
                    <a:gd name="connsiteY0" fmla="*/ 47974 h 93596"/>
                    <a:gd name="connsiteX1" fmla="*/ 898929 w 940918"/>
                    <a:gd name="connsiteY1" fmla="*/ 0 h 93596"/>
                    <a:gd name="connsiteX2" fmla="*/ 940918 w 940918"/>
                    <a:gd name="connsiteY2" fmla="*/ 36051 h 93596"/>
                    <a:gd name="connsiteX3" fmla="*/ 5963 w 940918"/>
                    <a:gd name="connsiteY3" fmla="*/ 90778 h 93596"/>
                    <a:gd name="connsiteX4" fmla="*/ 16686 w 940918"/>
                    <a:gd name="connsiteY4" fmla="*/ 47974 h 93596"/>
                    <a:gd name="connsiteX0" fmla="*/ 15868 w 940100"/>
                    <a:gd name="connsiteY0" fmla="*/ 47974 h 93596"/>
                    <a:gd name="connsiteX1" fmla="*/ 898111 w 940100"/>
                    <a:gd name="connsiteY1" fmla="*/ 0 h 93596"/>
                    <a:gd name="connsiteX2" fmla="*/ 940100 w 940100"/>
                    <a:gd name="connsiteY2" fmla="*/ 36051 h 93596"/>
                    <a:gd name="connsiteX3" fmla="*/ 5145 w 940100"/>
                    <a:gd name="connsiteY3" fmla="*/ 90778 h 93596"/>
                    <a:gd name="connsiteX4" fmla="*/ 15868 w 940100"/>
                    <a:gd name="connsiteY4" fmla="*/ 47974 h 93596"/>
                    <a:gd name="connsiteX0" fmla="*/ 15868 w 933783"/>
                    <a:gd name="connsiteY0" fmla="*/ 47974 h 94206"/>
                    <a:gd name="connsiteX1" fmla="*/ 898111 w 933783"/>
                    <a:gd name="connsiteY1" fmla="*/ 0 h 94206"/>
                    <a:gd name="connsiteX2" fmla="*/ 933783 w 933783"/>
                    <a:gd name="connsiteY2" fmla="*/ 44618 h 94206"/>
                    <a:gd name="connsiteX3" fmla="*/ 5145 w 933783"/>
                    <a:gd name="connsiteY3" fmla="*/ 90778 h 94206"/>
                    <a:gd name="connsiteX4" fmla="*/ 15868 w 933783"/>
                    <a:gd name="connsiteY4" fmla="*/ 47974 h 94206"/>
                    <a:gd name="connsiteX0" fmla="*/ 15868 w 933783"/>
                    <a:gd name="connsiteY0" fmla="*/ 47974 h 93235"/>
                    <a:gd name="connsiteX1" fmla="*/ 898111 w 933783"/>
                    <a:gd name="connsiteY1" fmla="*/ 0 h 93235"/>
                    <a:gd name="connsiteX2" fmla="*/ 933783 w 933783"/>
                    <a:gd name="connsiteY2" fmla="*/ 44618 h 93235"/>
                    <a:gd name="connsiteX3" fmla="*/ 5145 w 933783"/>
                    <a:gd name="connsiteY3" fmla="*/ 90778 h 93235"/>
                    <a:gd name="connsiteX4" fmla="*/ 15868 w 933783"/>
                    <a:gd name="connsiteY4" fmla="*/ 47974 h 93235"/>
                    <a:gd name="connsiteX0" fmla="*/ 16696 w 934611"/>
                    <a:gd name="connsiteY0" fmla="*/ 47974 h 100617"/>
                    <a:gd name="connsiteX1" fmla="*/ 898939 w 934611"/>
                    <a:gd name="connsiteY1" fmla="*/ 0 h 100617"/>
                    <a:gd name="connsiteX2" fmla="*/ 934611 w 934611"/>
                    <a:gd name="connsiteY2" fmla="*/ 44618 h 100617"/>
                    <a:gd name="connsiteX3" fmla="*/ 4797 w 934611"/>
                    <a:gd name="connsiteY3" fmla="*/ 98472 h 100617"/>
                    <a:gd name="connsiteX4" fmla="*/ 16696 w 934611"/>
                    <a:gd name="connsiteY4" fmla="*/ 47974 h 100617"/>
                    <a:gd name="connsiteX0" fmla="*/ 17520 w 935435"/>
                    <a:gd name="connsiteY0" fmla="*/ 47974 h 100617"/>
                    <a:gd name="connsiteX1" fmla="*/ 899763 w 935435"/>
                    <a:gd name="connsiteY1" fmla="*/ 0 h 100617"/>
                    <a:gd name="connsiteX2" fmla="*/ 935435 w 935435"/>
                    <a:gd name="connsiteY2" fmla="*/ 44618 h 100617"/>
                    <a:gd name="connsiteX3" fmla="*/ 5621 w 935435"/>
                    <a:gd name="connsiteY3" fmla="*/ 98472 h 100617"/>
                    <a:gd name="connsiteX4" fmla="*/ 17520 w 935435"/>
                    <a:gd name="connsiteY4" fmla="*/ 47974 h 100617"/>
                    <a:gd name="connsiteX0" fmla="*/ 20528 w 938443"/>
                    <a:gd name="connsiteY0" fmla="*/ 47974 h 94070"/>
                    <a:gd name="connsiteX1" fmla="*/ 902771 w 938443"/>
                    <a:gd name="connsiteY1" fmla="*/ 0 h 94070"/>
                    <a:gd name="connsiteX2" fmla="*/ 938443 w 938443"/>
                    <a:gd name="connsiteY2" fmla="*/ 44618 h 94070"/>
                    <a:gd name="connsiteX3" fmla="*/ 4670 w 938443"/>
                    <a:gd name="connsiteY3" fmla="*/ 91652 h 94070"/>
                    <a:gd name="connsiteX4" fmla="*/ 20528 w 938443"/>
                    <a:gd name="connsiteY4" fmla="*/ 47974 h 94070"/>
                    <a:gd name="connsiteX0" fmla="*/ 20528 w 938443"/>
                    <a:gd name="connsiteY0" fmla="*/ 47974 h 91652"/>
                    <a:gd name="connsiteX1" fmla="*/ 902771 w 938443"/>
                    <a:gd name="connsiteY1" fmla="*/ 0 h 91652"/>
                    <a:gd name="connsiteX2" fmla="*/ 938443 w 938443"/>
                    <a:gd name="connsiteY2" fmla="*/ 44618 h 91652"/>
                    <a:gd name="connsiteX3" fmla="*/ 4670 w 938443"/>
                    <a:gd name="connsiteY3" fmla="*/ 91652 h 91652"/>
                    <a:gd name="connsiteX4" fmla="*/ 20528 w 938443"/>
                    <a:gd name="connsiteY4" fmla="*/ 47974 h 91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8443" h="91652">
                      <a:moveTo>
                        <a:pt x="20528" y="47974"/>
                      </a:moveTo>
                      <a:cubicBezTo>
                        <a:pt x="328225" y="36996"/>
                        <a:pt x="632537" y="21431"/>
                        <a:pt x="902771" y="0"/>
                      </a:cubicBezTo>
                      <a:cubicBezTo>
                        <a:pt x="934665" y="7426"/>
                        <a:pt x="926380" y="6696"/>
                        <a:pt x="938443" y="44618"/>
                      </a:cubicBezTo>
                      <a:cubicBezTo>
                        <a:pt x="691188" y="61434"/>
                        <a:pt x="393597" y="81658"/>
                        <a:pt x="4670" y="91652"/>
                      </a:cubicBezTo>
                      <a:cubicBezTo>
                        <a:pt x="-6360" y="60390"/>
                        <a:pt x="3447" y="69864"/>
                        <a:pt x="20528" y="4797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4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6000">
                      <a:schemeClr val="bg1">
                        <a:lumMod val="50000"/>
                      </a:schemeClr>
                    </a:gs>
                    <a:gs pos="7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0800000" scaled="1"/>
                  <a:tileRect/>
                </a:gradFill>
                <a:ln w="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Rectangle 2"/>
                <p:cNvSpPr/>
                <p:nvPr/>
              </p:nvSpPr>
              <p:spPr>
                <a:xfrm rot="20985778" flipH="1">
                  <a:off x="6315853" y="5102961"/>
                  <a:ext cx="840920" cy="88889"/>
                </a:xfrm>
                <a:custGeom>
                  <a:avLst/>
                  <a:gdLst>
                    <a:gd name="connsiteX0" fmla="*/ 0 w 914400"/>
                    <a:gd name="connsiteY0" fmla="*/ 0 h 152400"/>
                    <a:gd name="connsiteX1" fmla="*/ 914400 w 914400"/>
                    <a:gd name="connsiteY1" fmla="*/ 0 h 152400"/>
                    <a:gd name="connsiteX2" fmla="*/ 914400 w 914400"/>
                    <a:gd name="connsiteY2" fmla="*/ 152400 h 152400"/>
                    <a:gd name="connsiteX3" fmla="*/ 0 w 914400"/>
                    <a:gd name="connsiteY3" fmla="*/ 152400 h 152400"/>
                    <a:gd name="connsiteX4" fmla="*/ 0 w 914400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42232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856227 w 922663"/>
                    <a:gd name="connsiteY1" fmla="*/ 7144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9"/>
                    <a:gd name="connsiteY0" fmla="*/ 0 h 183356"/>
                    <a:gd name="connsiteX1" fmla="*/ 856227 w 922669"/>
                    <a:gd name="connsiteY1" fmla="*/ 7144 h 183356"/>
                    <a:gd name="connsiteX2" fmla="*/ 922663 w 922669"/>
                    <a:gd name="connsiteY2" fmla="*/ 77951 h 183356"/>
                    <a:gd name="connsiteX3" fmla="*/ 0 w 922669"/>
                    <a:gd name="connsiteY3" fmla="*/ 183356 h 183356"/>
                    <a:gd name="connsiteX4" fmla="*/ 0 w 922669"/>
                    <a:gd name="connsiteY4" fmla="*/ 0 h 183356"/>
                    <a:gd name="connsiteX0" fmla="*/ 27821 w 922669"/>
                    <a:gd name="connsiteY0" fmla="*/ 109537 h 176212"/>
                    <a:gd name="connsiteX1" fmla="*/ 856227 w 922669"/>
                    <a:gd name="connsiteY1" fmla="*/ 0 h 176212"/>
                    <a:gd name="connsiteX2" fmla="*/ 922663 w 922669"/>
                    <a:gd name="connsiteY2" fmla="*/ 70807 h 176212"/>
                    <a:gd name="connsiteX3" fmla="*/ 0 w 922669"/>
                    <a:gd name="connsiteY3" fmla="*/ 176212 h 176212"/>
                    <a:gd name="connsiteX4" fmla="*/ 27821 w 922669"/>
                    <a:gd name="connsiteY4" fmla="*/ 109537 h 176212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23352 w 922669"/>
                    <a:gd name="connsiteY0" fmla="*/ 3758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3352 w 922669"/>
                    <a:gd name="connsiteY4" fmla="*/ 37589 h 161924"/>
                    <a:gd name="connsiteX0" fmla="*/ 23352 w 922669"/>
                    <a:gd name="connsiteY0" fmla="*/ 3758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3352 w 922669"/>
                    <a:gd name="connsiteY4" fmla="*/ 37589 h 161924"/>
                    <a:gd name="connsiteX0" fmla="*/ 23352 w 900068"/>
                    <a:gd name="connsiteY0" fmla="*/ 37589 h 161924"/>
                    <a:gd name="connsiteX1" fmla="*/ 858756 w 900068"/>
                    <a:gd name="connsiteY1" fmla="*/ 0 h 161924"/>
                    <a:gd name="connsiteX2" fmla="*/ 900054 w 900068"/>
                    <a:gd name="connsiteY2" fmla="*/ 45845 h 161924"/>
                    <a:gd name="connsiteX3" fmla="*/ 0 w 900068"/>
                    <a:gd name="connsiteY3" fmla="*/ 161924 h 161924"/>
                    <a:gd name="connsiteX4" fmla="*/ 23352 w 900068"/>
                    <a:gd name="connsiteY4" fmla="*/ 37589 h 161924"/>
                    <a:gd name="connsiteX0" fmla="*/ 23352 w 900054"/>
                    <a:gd name="connsiteY0" fmla="*/ 37589 h 161924"/>
                    <a:gd name="connsiteX1" fmla="*/ 858756 w 900054"/>
                    <a:gd name="connsiteY1" fmla="*/ 0 h 161924"/>
                    <a:gd name="connsiteX2" fmla="*/ 900054 w 900054"/>
                    <a:gd name="connsiteY2" fmla="*/ 45845 h 161924"/>
                    <a:gd name="connsiteX3" fmla="*/ 0 w 900054"/>
                    <a:gd name="connsiteY3" fmla="*/ 161924 h 161924"/>
                    <a:gd name="connsiteX4" fmla="*/ 23352 w 900054"/>
                    <a:gd name="connsiteY4" fmla="*/ 37589 h 161924"/>
                    <a:gd name="connsiteX0" fmla="*/ 23352 w 900054"/>
                    <a:gd name="connsiteY0" fmla="*/ 37589 h 161924"/>
                    <a:gd name="connsiteX1" fmla="*/ 858756 w 900054"/>
                    <a:gd name="connsiteY1" fmla="*/ 0 h 161924"/>
                    <a:gd name="connsiteX2" fmla="*/ 900054 w 900054"/>
                    <a:gd name="connsiteY2" fmla="*/ 45845 h 161924"/>
                    <a:gd name="connsiteX3" fmla="*/ 0 w 900054"/>
                    <a:gd name="connsiteY3" fmla="*/ 161924 h 161924"/>
                    <a:gd name="connsiteX4" fmla="*/ 23352 w 900054"/>
                    <a:gd name="connsiteY4" fmla="*/ 37589 h 161924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27573 w 893178"/>
                    <a:gd name="connsiteY0" fmla="*/ 28442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27573 w 893178"/>
                    <a:gd name="connsiteY4" fmla="*/ 28442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3357 h 88889"/>
                    <a:gd name="connsiteX1" fmla="*/ 841923 w 893178"/>
                    <a:gd name="connsiteY1" fmla="*/ 0 h 88889"/>
                    <a:gd name="connsiteX2" fmla="*/ 893178 w 893178"/>
                    <a:gd name="connsiteY2" fmla="*/ 44152 h 88889"/>
                    <a:gd name="connsiteX3" fmla="*/ 0 w 893178"/>
                    <a:gd name="connsiteY3" fmla="*/ 88889 h 88889"/>
                    <a:gd name="connsiteX4" fmla="*/ 31411 w 893178"/>
                    <a:gd name="connsiteY4" fmla="*/ 33357 h 88889"/>
                    <a:gd name="connsiteX0" fmla="*/ 31411 w 893178"/>
                    <a:gd name="connsiteY0" fmla="*/ 33357 h 88889"/>
                    <a:gd name="connsiteX1" fmla="*/ 841923 w 893178"/>
                    <a:gd name="connsiteY1" fmla="*/ 0 h 88889"/>
                    <a:gd name="connsiteX2" fmla="*/ 893178 w 893178"/>
                    <a:gd name="connsiteY2" fmla="*/ 44152 h 88889"/>
                    <a:gd name="connsiteX3" fmla="*/ 0 w 893178"/>
                    <a:gd name="connsiteY3" fmla="*/ 88889 h 88889"/>
                    <a:gd name="connsiteX4" fmla="*/ 31411 w 893178"/>
                    <a:gd name="connsiteY4" fmla="*/ 33357 h 88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3178" h="88889">
                      <a:moveTo>
                        <a:pt x="31411" y="33357"/>
                      </a:moveTo>
                      <a:cubicBezTo>
                        <a:pt x="335477" y="30256"/>
                        <a:pt x="571689" y="21431"/>
                        <a:pt x="841923" y="0"/>
                      </a:cubicBezTo>
                      <a:cubicBezTo>
                        <a:pt x="854507" y="30380"/>
                        <a:pt x="859382" y="26942"/>
                        <a:pt x="893178" y="44152"/>
                      </a:cubicBezTo>
                      <a:lnTo>
                        <a:pt x="0" y="88889"/>
                      </a:lnTo>
                      <a:cubicBezTo>
                        <a:pt x="9274" y="66664"/>
                        <a:pt x="36939" y="65922"/>
                        <a:pt x="31411" y="33357"/>
                      </a:cubicBezTo>
                      <a:close/>
                    </a:path>
                  </a:pathLst>
                </a:custGeom>
                <a:gradFill>
                  <a:gsLst>
                    <a:gs pos="31000">
                      <a:schemeClr val="bg1">
                        <a:lumMod val="75000"/>
                      </a:schemeClr>
                    </a:gs>
                    <a:gs pos="71000">
                      <a:schemeClr val="bg1">
                        <a:lumMod val="85000"/>
                      </a:schemeClr>
                    </a:gs>
                    <a:gs pos="53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34000">
                      <a:schemeClr val="tx1">
                        <a:lumMod val="75000"/>
                        <a:lumOff val="25000"/>
                      </a:schemeClr>
                    </a:gs>
                    <a:gs pos="94000">
                      <a:schemeClr val="tx1">
                        <a:lumMod val="65000"/>
                        <a:lumOff val="35000"/>
                      </a:schemeClr>
                    </a:gs>
                  </a:gsLst>
                  <a:lin ang="10200000" scaled="0"/>
                </a:gradFill>
                <a:ln w="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2"/>
                <p:cNvSpPr/>
                <p:nvPr/>
              </p:nvSpPr>
              <p:spPr>
                <a:xfrm rot="20985778" flipH="1">
                  <a:off x="6302759" y="5139094"/>
                  <a:ext cx="883538" cy="91652"/>
                </a:xfrm>
                <a:custGeom>
                  <a:avLst/>
                  <a:gdLst>
                    <a:gd name="connsiteX0" fmla="*/ 0 w 914400"/>
                    <a:gd name="connsiteY0" fmla="*/ 0 h 152400"/>
                    <a:gd name="connsiteX1" fmla="*/ 914400 w 914400"/>
                    <a:gd name="connsiteY1" fmla="*/ 0 h 152400"/>
                    <a:gd name="connsiteX2" fmla="*/ 914400 w 914400"/>
                    <a:gd name="connsiteY2" fmla="*/ 152400 h 152400"/>
                    <a:gd name="connsiteX3" fmla="*/ 0 w 914400"/>
                    <a:gd name="connsiteY3" fmla="*/ 152400 h 152400"/>
                    <a:gd name="connsiteX4" fmla="*/ 0 w 914400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42232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856227 w 922663"/>
                    <a:gd name="connsiteY1" fmla="*/ 7144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9"/>
                    <a:gd name="connsiteY0" fmla="*/ 0 h 183356"/>
                    <a:gd name="connsiteX1" fmla="*/ 856227 w 922669"/>
                    <a:gd name="connsiteY1" fmla="*/ 7144 h 183356"/>
                    <a:gd name="connsiteX2" fmla="*/ 922663 w 922669"/>
                    <a:gd name="connsiteY2" fmla="*/ 77951 h 183356"/>
                    <a:gd name="connsiteX3" fmla="*/ 0 w 922669"/>
                    <a:gd name="connsiteY3" fmla="*/ 183356 h 183356"/>
                    <a:gd name="connsiteX4" fmla="*/ 0 w 922669"/>
                    <a:gd name="connsiteY4" fmla="*/ 0 h 183356"/>
                    <a:gd name="connsiteX0" fmla="*/ 27821 w 922669"/>
                    <a:gd name="connsiteY0" fmla="*/ 109537 h 176212"/>
                    <a:gd name="connsiteX1" fmla="*/ 856227 w 922669"/>
                    <a:gd name="connsiteY1" fmla="*/ 0 h 176212"/>
                    <a:gd name="connsiteX2" fmla="*/ 922663 w 922669"/>
                    <a:gd name="connsiteY2" fmla="*/ 70807 h 176212"/>
                    <a:gd name="connsiteX3" fmla="*/ 0 w 922669"/>
                    <a:gd name="connsiteY3" fmla="*/ 176212 h 176212"/>
                    <a:gd name="connsiteX4" fmla="*/ 27821 w 922669"/>
                    <a:gd name="connsiteY4" fmla="*/ 109537 h 176212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23352 w 922669"/>
                    <a:gd name="connsiteY0" fmla="*/ 3758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3352 w 922669"/>
                    <a:gd name="connsiteY4" fmla="*/ 37589 h 161924"/>
                    <a:gd name="connsiteX0" fmla="*/ 23352 w 922669"/>
                    <a:gd name="connsiteY0" fmla="*/ 3758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3352 w 922669"/>
                    <a:gd name="connsiteY4" fmla="*/ 37589 h 161924"/>
                    <a:gd name="connsiteX0" fmla="*/ 23352 w 900068"/>
                    <a:gd name="connsiteY0" fmla="*/ 37589 h 161924"/>
                    <a:gd name="connsiteX1" fmla="*/ 858756 w 900068"/>
                    <a:gd name="connsiteY1" fmla="*/ 0 h 161924"/>
                    <a:gd name="connsiteX2" fmla="*/ 900054 w 900068"/>
                    <a:gd name="connsiteY2" fmla="*/ 45845 h 161924"/>
                    <a:gd name="connsiteX3" fmla="*/ 0 w 900068"/>
                    <a:gd name="connsiteY3" fmla="*/ 161924 h 161924"/>
                    <a:gd name="connsiteX4" fmla="*/ 23352 w 900068"/>
                    <a:gd name="connsiteY4" fmla="*/ 37589 h 161924"/>
                    <a:gd name="connsiteX0" fmla="*/ 23352 w 900054"/>
                    <a:gd name="connsiteY0" fmla="*/ 37589 h 161924"/>
                    <a:gd name="connsiteX1" fmla="*/ 858756 w 900054"/>
                    <a:gd name="connsiteY1" fmla="*/ 0 h 161924"/>
                    <a:gd name="connsiteX2" fmla="*/ 900054 w 900054"/>
                    <a:gd name="connsiteY2" fmla="*/ 45845 h 161924"/>
                    <a:gd name="connsiteX3" fmla="*/ 0 w 900054"/>
                    <a:gd name="connsiteY3" fmla="*/ 161924 h 161924"/>
                    <a:gd name="connsiteX4" fmla="*/ 23352 w 900054"/>
                    <a:gd name="connsiteY4" fmla="*/ 37589 h 161924"/>
                    <a:gd name="connsiteX0" fmla="*/ 23352 w 900054"/>
                    <a:gd name="connsiteY0" fmla="*/ 37589 h 161924"/>
                    <a:gd name="connsiteX1" fmla="*/ 858756 w 900054"/>
                    <a:gd name="connsiteY1" fmla="*/ 0 h 161924"/>
                    <a:gd name="connsiteX2" fmla="*/ 900054 w 900054"/>
                    <a:gd name="connsiteY2" fmla="*/ 45845 h 161924"/>
                    <a:gd name="connsiteX3" fmla="*/ 0 w 900054"/>
                    <a:gd name="connsiteY3" fmla="*/ 161924 h 161924"/>
                    <a:gd name="connsiteX4" fmla="*/ 23352 w 900054"/>
                    <a:gd name="connsiteY4" fmla="*/ 37589 h 161924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27573 w 893178"/>
                    <a:gd name="connsiteY0" fmla="*/ 28442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27573 w 893178"/>
                    <a:gd name="connsiteY4" fmla="*/ 28442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40843 h 96375"/>
                    <a:gd name="connsiteX1" fmla="*/ 814786 w 893178"/>
                    <a:gd name="connsiteY1" fmla="*/ 0 h 96375"/>
                    <a:gd name="connsiteX2" fmla="*/ 893178 w 893178"/>
                    <a:gd name="connsiteY2" fmla="*/ 51638 h 96375"/>
                    <a:gd name="connsiteX3" fmla="*/ 0 w 893178"/>
                    <a:gd name="connsiteY3" fmla="*/ 96375 h 96375"/>
                    <a:gd name="connsiteX4" fmla="*/ 31411 w 893178"/>
                    <a:gd name="connsiteY4" fmla="*/ 40843 h 96375"/>
                    <a:gd name="connsiteX0" fmla="*/ 31411 w 893178"/>
                    <a:gd name="connsiteY0" fmla="*/ 40843 h 96375"/>
                    <a:gd name="connsiteX1" fmla="*/ 814786 w 893178"/>
                    <a:gd name="connsiteY1" fmla="*/ 0 h 96375"/>
                    <a:gd name="connsiteX2" fmla="*/ 893178 w 893178"/>
                    <a:gd name="connsiteY2" fmla="*/ 51638 h 96375"/>
                    <a:gd name="connsiteX3" fmla="*/ 0 w 893178"/>
                    <a:gd name="connsiteY3" fmla="*/ 96375 h 96375"/>
                    <a:gd name="connsiteX4" fmla="*/ 31411 w 893178"/>
                    <a:gd name="connsiteY4" fmla="*/ 40843 h 96375"/>
                    <a:gd name="connsiteX0" fmla="*/ 31411 w 893178"/>
                    <a:gd name="connsiteY0" fmla="*/ 34237 h 89769"/>
                    <a:gd name="connsiteX1" fmla="*/ 818624 w 893178"/>
                    <a:gd name="connsiteY1" fmla="*/ 0 h 89769"/>
                    <a:gd name="connsiteX2" fmla="*/ 893178 w 893178"/>
                    <a:gd name="connsiteY2" fmla="*/ 45032 h 89769"/>
                    <a:gd name="connsiteX3" fmla="*/ 0 w 893178"/>
                    <a:gd name="connsiteY3" fmla="*/ 89769 h 89769"/>
                    <a:gd name="connsiteX4" fmla="*/ 31411 w 893178"/>
                    <a:gd name="connsiteY4" fmla="*/ 34237 h 89769"/>
                    <a:gd name="connsiteX0" fmla="*/ 31411 w 860613"/>
                    <a:gd name="connsiteY0" fmla="*/ 34237 h 89769"/>
                    <a:gd name="connsiteX1" fmla="*/ 818624 w 860613"/>
                    <a:gd name="connsiteY1" fmla="*/ 0 h 89769"/>
                    <a:gd name="connsiteX2" fmla="*/ 860613 w 860613"/>
                    <a:gd name="connsiteY2" fmla="*/ 36051 h 89769"/>
                    <a:gd name="connsiteX3" fmla="*/ 0 w 860613"/>
                    <a:gd name="connsiteY3" fmla="*/ 89769 h 89769"/>
                    <a:gd name="connsiteX4" fmla="*/ 31411 w 860613"/>
                    <a:gd name="connsiteY4" fmla="*/ 34237 h 89769"/>
                    <a:gd name="connsiteX0" fmla="*/ 31411 w 871138"/>
                    <a:gd name="connsiteY0" fmla="*/ 34237 h 89769"/>
                    <a:gd name="connsiteX1" fmla="*/ 818624 w 871138"/>
                    <a:gd name="connsiteY1" fmla="*/ 0 h 89769"/>
                    <a:gd name="connsiteX2" fmla="*/ 860613 w 871138"/>
                    <a:gd name="connsiteY2" fmla="*/ 36051 h 89769"/>
                    <a:gd name="connsiteX3" fmla="*/ 0 w 871138"/>
                    <a:gd name="connsiteY3" fmla="*/ 89769 h 89769"/>
                    <a:gd name="connsiteX4" fmla="*/ 31411 w 871138"/>
                    <a:gd name="connsiteY4" fmla="*/ 34237 h 89769"/>
                    <a:gd name="connsiteX0" fmla="*/ 31411 w 860613"/>
                    <a:gd name="connsiteY0" fmla="*/ 34237 h 89769"/>
                    <a:gd name="connsiteX1" fmla="*/ 818624 w 860613"/>
                    <a:gd name="connsiteY1" fmla="*/ 0 h 89769"/>
                    <a:gd name="connsiteX2" fmla="*/ 860613 w 860613"/>
                    <a:gd name="connsiteY2" fmla="*/ 36051 h 89769"/>
                    <a:gd name="connsiteX3" fmla="*/ 0 w 860613"/>
                    <a:gd name="connsiteY3" fmla="*/ 89769 h 89769"/>
                    <a:gd name="connsiteX4" fmla="*/ 31411 w 860613"/>
                    <a:gd name="connsiteY4" fmla="*/ 34237 h 89769"/>
                    <a:gd name="connsiteX0" fmla="*/ 31411 w 860613"/>
                    <a:gd name="connsiteY0" fmla="*/ 34237 h 89769"/>
                    <a:gd name="connsiteX1" fmla="*/ 818624 w 860613"/>
                    <a:gd name="connsiteY1" fmla="*/ 0 h 89769"/>
                    <a:gd name="connsiteX2" fmla="*/ 860613 w 860613"/>
                    <a:gd name="connsiteY2" fmla="*/ 36051 h 89769"/>
                    <a:gd name="connsiteX3" fmla="*/ 0 w 860613"/>
                    <a:gd name="connsiteY3" fmla="*/ 89769 h 89769"/>
                    <a:gd name="connsiteX4" fmla="*/ 31411 w 860613"/>
                    <a:gd name="connsiteY4" fmla="*/ 34237 h 89769"/>
                    <a:gd name="connsiteX0" fmla="*/ 31411 w 860613"/>
                    <a:gd name="connsiteY0" fmla="*/ 34237 h 89769"/>
                    <a:gd name="connsiteX1" fmla="*/ 818624 w 860613"/>
                    <a:gd name="connsiteY1" fmla="*/ 0 h 89769"/>
                    <a:gd name="connsiteX2" fmla="*/ 860613 w 860613"/>
                    <a:gd name="connsiteY2" fmla="*/ 36051 h 89769"/>
                    <a:gd name="connsiteX3" fmla="*/ 0 w 860613"/>
                    <a:gd name="connsiteY3" fmla="*/ 89769 h 89769"/>
                    <a:gd name="connsiteX4" fmla="*/ 31411 w 860613"/>
                    <a:gd name="connsiteY4" fmla="*/ 34237 h 89769"/>
                    <a:gd name="connsiteX0" fmla="*/ 108536 w 937738"/>
                    <a:gd name="connsiteY0" fmla="*/ 34237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08536 w 937738"/>
                    <a:gd name="connsiteY4" fmla="*/ 34237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8679 w 942911"/>
                    <a:gd name="connsiteY0" fmla="*/ 47974 h 76264"/>
                    <a:gd name="connsiteX1" fmla="*/ 900922 w 942911"/>
                    <a:gd name="connsiteY1" fmla="*/ 0 h 76264"/>
                    <a:gd name="connsiteX2" fmla="*/ 942911 w 942911"/>
                    <a:gd name="connsiteY2" fmla="*/ 36051 h 76264"/>
                    <a:gd name="connsiteX3" fmla="*/ 5173 w 942911"/>
                    <a:gd name="connsiteY3" fmla="*/ 76264 h 76264"/>
                    <a:gd name="connsiteX4" fmla="*/ 18679 w 942911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8854"/>
                    <a:gd name="connsiteX1" fmla="*/ 895749 w 937738"/>
                    <a:gd name="connsiteY1" fmla="*/ 0 h 78854"/>
                    <a:gd name="connsiteX2" fmla="*/ 937738 w 937738"/>
                    <a:gd name="connsiteY2" fmla="*/ 36051 h 78854"/>
                    <a:gd name="connsiteX3" fmla="*/ 0 w 937738"/>
                    <a:gd name="connsiteY3" fmla="*/ 76264 h 78854"/>
                    <a:gd name="connsiteX4" fmla="*/ 13506 w 937738"/>
                    <a:gd name="connsiteY4" fmla="*/ 47974 h 78854"/>
                    <a:gd name="connsiteX0" fmla="*/ 13506 w 937738"/>
                    <a:gd name="connsiteY0" fmla="*/ 47974 h 79433"/>
                    <a:gd name="connsiteX1" fmla="*/ 895749 w 937738"/>
                    <a:gd name="connsiteY1" fmla="*/ 0 h 79433"/>
                    <a:gd name="connsiteX2" fmla="*/ 937738 w 937738"/>
                    <a:gd name="connsiteY2" fmla="*/ 36051 h 79433"/>
                    <a:gd name="connsiteX3" fmla="*/ 0 w 937738"/>
                    <a:gd name="connsiteY3" fmla="*/ 76264 h 79433"/>
                    <a:gd name="connsiteX4" fmla="*/ 13506 w 937738"/>
                    <a:gd name="connsiteY4" fmla="*/ 47974 h 79433"/>
                    <a:gd name="connsiteX0" fmla="*/ 13506 w 937738"/>
                    <a:gd name="connsiteY0" fmla="*/ 47974 h 79157"/>
                    <a:gd name="connsiteX1" fmla="*/ 895749 w 937738"/>
                    <a:gd name="connsiteY1" fmla="*/ 0 h 79157"/>
                    <a:gd name="connsiteX2" fmla="*/ 937738 w 937738"/>
                    <a:gd name="connsiteY2" fmla="*/ 36051 h 79157"/>
                    <a:gd name="connsiteX3" fmla="*/ 0 w 937738"/>
                    <a:gd name="connsiteY3" fmla="*/ 76264 h 79157"/>
                    <a:gd name="connsiteX4" fmla="*/ 13506 w 937738"/>
                    <a:gd name="connsiteY4" fmla="*/ 47974 h 79157"/>
                    <a:gd name="connsiteX0" fmla="*/ 10723 w 934955"/>
                    <a:gd name="connsiteY0" fmla="*/ 47974 h 92967"/>
                    <a:gd name="connsiteX1" fmla="*/ 892966 w 934955"/>
                    <a:gd name="connsiteY1" fmla="*/ 0 h 92967"/>
                    <a:gd name="connsiteX2" fmla="*/ 934955 w 934955"/>
                    <a:gd name="connsiteY2" fmla="*/ 36051 h 92967"/>
                    <a:gd name="connsiteX3" fmla="*/ 0 w 934955"/>
                    <a:gd name="connsiteY3" fmla="*/ 90778 h 92967"/>
                    <a:gd name="connsiteX4" fmla="*/ 10723 w 934955"/>
                    <a:gd name="connsiteY4" fmla="*/ 47974 h 92967"/>
                    <a:gd name="connsiteX0" fmla="*/ 10723 w 934955"/>
                    <a:gd name="connsiteY0" fmla="*/ 47974 h 93596"/>
                    <a:gd name="connsiteX1" fmla="*/ 892966 w 934955"/>
                    <a:gd name="connsiteY1" fmla="*/ 0 h 93596"/>
                    <a:gd name="connsiteX2" fmla="*/ 934955 w 934955"/>
                    <a:gd name="connsiteY2" fmla="*/ 36051 h 93596"/>
                    <a:gd name="connsiteX3" fmla="*/ 0 w 934955"/>
                    <a:gd name="connsiteY3" fmla="*/ 90778 h 93596"/>
                    <a:gd name="connsiteX4" fmla="*/ 10723 w 934955"/>
                    <a:gd name="connsiteY4" fmla="*/ 47974 h 93596"/>
                    <a:gd name="connsiteX0" fmla="*/ 16686 w 940918"/>
                    <a:gd name="connsiteY0" fmla="*/ 47974 h 93596"/>
                    <a:gd name="connsiteX1" fmla="*/ 898929 w 940918"/>
                    <a:gd name="connsiteY1" fmla="*/ 0 h 93596"/>
                    <a:gd name="connsiteX2" fmla="*/ 940918 w 940918"/>
                    <a:gd name="connsiteY2" fmla="*/ 36051 h 93596"/>
                    <a:gd name="connsiteX3" fmla="*/ 5963 w 940918"/>
                    <a:gd name="connsiteY3" fmla="*/ 90778 h 93596"/>
                    <a:gd name="connsiteX4" fmla="*/ 16686 w 940918"/>
                    <a:gd name="connsiteY4" fmla="*/ 47974 h 93596"/>
                    <a:gd name="connsiteX0" fmla="*/ 15868 w 940100"/>
                    <a:gd name="connsiteY0" fmla="*/ 47974 h 93596"/>
                    <a:gd name="connsiteX1" fmla="*/ 898111 w 940100"/>
                    <a:gd name="connsiteY1" fmla="*/ 0 h 93596"/>
                    <a:gd name="connsiteX2" fmla="*/ 940100 w 940100"/>
                    <a:gd name="connsiteY2" fmla="*/ 36051 h 93596"/>
                    <a:gd name="connsiteX3" fmla="*/ 5145 w 940100"/>
                    <a:gd name="connsiteY3" fmla="*/ 90778 h 93596"/>
                    <a:gd name="connsiteX4" fmla="*/ 15868 w 940100"/>
                    <a:gd name="connsiteY4" fmla="*/ 47974 h 93596"/>
                    <a:gd name="connsiteX0" fmla="*/ 15868 w 933783"/>
                    <a:gd name="connsiteY0" fmla="*/ 47974 h 94206"/>
                    <a:gd name="connsiteX1" fmla="*/ 898111 w 933783"/>
                    <a:gd name="connsiteY1" fmla="*/ 0 h 94206"/>
                    <a:gd name="connsiteX2" fmla="*/ 933783 w 933783"/>
                    <a:gd name="connsiteY2" fmla="*/ 44618 h 94206"/>
                    <a:gd name="connsiteX3" fmla="*/ 5145 w 933783"/>
                    <a:gd name="connsiteY3" fmla="*/ 90778 h 94206"/>
                    <a:gd name="connsiteX4" fmla="*/ 15868 w 933783"/>
                    <a:gd name="connsiteY4" fmla="*/ 47974 h 94206"/>
                    <a:gd name="connsiteX0" fmla="*/ 15868 w 933783"/>
                    <a:gd name="connsiteY0" fmla="*/ 47974 h 93235"/>
                    <a:gd name="connsiteX1" fmla="*/ 898111 w 933783"/>
                    <a:gd name="connsiteY1" fmla="*/ 0 h 93235"/>
                    <a:gd name="connsiteX2" fmla="*/ 933783 w 933783"/>
                    <a:gd name="connsiteY2" fmla="*/ 44618 h 93235"/>
                    <a:gd name="connsiteX3" fmla="*/ 5145 w 933783"/>
                    <a:gd name="connsiteY3" fmla="*/ 90778 h 93235"/>
                    <a:gd name="connsiteX4" fmla="*/ 15868 w 933783"/>
                    <a:gd name="connsiteY4" fmla="*/ 47974 h 93235"/>
                    <a:gd name="connsiteX0" fmla="*/ 16696 w 934611"/>
                    <a:gd name="connsiteY0" fmla="*/ 47974 h 100617"/>
                    <a:gd name="connsiteX1" fmla="*/ 898939 w 934611"/>
                    <a:gd name="connsiteY1" fmla="*/ 0 h 100617"/>
                    <a:gd name="connsiteX2" fmla="*/ 934611 w 934611"/>
                    <a:gd name="connsiteY2" fmla="*/ 44618 h 100617"/>
                    <a:gd name="connsiteX3" fmla="*/ 4797 w 934611"/>
                    <a:gd name="connsiteY3" fmla="*/ 98472 h 100617"/>
                    <a:gd name="connsiteX4" fmla="*/ 16696 w 934611"/>
                    <a:gd name="connsiteY4" fmla="*/ 47974 h 100617"/>
                    <a:gd name="connsiteX0" fmla="*/ 17520 w 935435"/>
                    <a:gd name="connsiteY0" fmla="*/ 47974 h 100617"/>
                    <a:gd name="connsiteX1" fmla="*/ 899763 w 935435"/>
                    <a:gd name="connsiteY1" fmla="*/ 0 h 100617"/>
                    <a:gd name="connsiteX2" fmla="*/ 935435 w 935435"/>
                    <a:gd name="connsiteY2" fmla="*/ 44618 h 100617"/>
                    <a:gd name="connsiteX3" fmla="*/ 5621 w 935435"/>
                    <a:gd name="connsiteY3" fmla="*/ 98472 h 100617"/>
                    <a:gd name="connsiteX4" fmla="*/ 17520 w 935435"/>
                    <a:gd name="connsiteY4" fmla="*/ 47974 h 100617"/>
                    <a:gd name="connsiteX0" fmla="*/ 20528 w 938443"/>
                    <a:gd name="connsiteY0" fmla="*/ 47974 h 94070"/>
                    <a:gd name="connsiteX1" fmla="*/ 902771 w 938443"/>
                    <a:gd name="connsiteY1" fmla="*/ 0 h 94070"/>
                    <a:gd name="connsiteX2" fmla="*/ 938443 w 938443"/>
                    <a:gd name="connsiteY2" fmla="*/ 44618 h 94070"/>
                    <a:gd name="connsiteX3" fmla="*/ 4670 w 938443"/>
                    <a:gd name="connsiteY3" fmla="*/ 91652 h 94070"/>
                    <a:gd name="connsiteX4" fmla="*/ 20528 w 938443"/>
                    <a:gd name="connsiteY4" fmla="*/ 47974 h 94070"/>
                    <a:gd name="connsiteX0" fmla="*/ 20528 w 938443"/>
                    <a:gd name="connsiteY0" fmla="*/ 47974 h 91652"/>
                    <a:gd name="connsiteX1" fmla="*/ 902771 w 938443"/>
                    <a:gd name="connsiteY1" fmla="*/ 0 h 91652"/>
                    <a:gd name="connsiteX2" fmla="*/ 938443 w 938443"/>
                    <a:gd name="connsiteY2" fmla="*/ 44618 h 91652"/>
                    <a:gd name="connsiteX3" fmla="*/ 4670 w 938443"/>
                    <a:gd name="connsiteY3" fmla="*/ 91652 h 91652"/>
                    <a:gd name="connsiteX4" fmla="*/ 20528 w 938443"/>
                    <a:gd name="connsiteY4" fmla="*/ 47974 h 91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8443" h="91652">
                      <a:moveTo>
                        <a:pt x="20528" y="47974"/>
                      </a:moveTo>
                      <a:cubicBezTo>
                        <a:pt x="328225" y="36996"/>
                        <a:pt x="632537" y="21431"/>
                        <a:pt x="902771" y="0"/>
                      </a:cubicBezTo>
                      <a:cubicBezTo>
                        <a:pt x="934665" y="7426"/>
                        <a:pt x="926380" y="6696"/>
                        <a:pt x="938443" y="44618"/>
                      </a:cubicBezTo>
                      <a:cubicBezTo>
                        <a:pt x="691188" y="61434"/>
                        <a:pt x="393597" y="81658"/>
                        <a:pt x="4670" y="91652"/>
                      </a:cubicBezTo>
                      <a:cubicBezTo>
                        <a:pt x="-6360" y="60390"/>
                        <a:pt x="3447" y="69864"/>
                        <a:pt x="20528" y="47974"/>
                      </a:cubicBezTo>
                      <a:close/>
                    </a:path>
                  </a:pathLst>
                </a:custGeom>
                <a:gradFill>
                  <a:gsLst>
                    <a:gs pos="4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6000">
                      <a:schemeClr val="bg1">
                        <a:lumMod val="50000"/>
                      </a:schemeClr>
                    </a:gs>
                    <a:gs pos="7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0800000" scaled="1"/>
                </a:gradFill>
                <a:ln w="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Rectangle 2"/>
                <p:cNvSpPr/>
                <p:nvPr/>
              </p:nvSpPr>
              <p:spPr>
                <a:xfrm rot="20985778" flipH="1">
                  <a:off x="6316722" y="5242966"/>
                  <a:ext cx="840920" cy="90582"/>
                </a:xfrm>
                <a:custGeom>
                  <a:avLst/>
                  <a:gdLst>
                    <a:gd name="connsiteX0" fmla="*/ 0 w 914400"/>
                    <a:gd name="connsiteY0" fmla="*/ 0 h 152400"/>
                    <a:gd name="connsiteX1" fmla="*/ 914400 w 914400"/>
                    <a:gd name="connsiteY1" fmla="*/ 0 h 152400"/>
                    <a:gd name="connsiteX2" fmla="*/ 914400 w 914400"/>
                    <a:gd name="connsiteY2" fmla="*/ 152400 h 152400"/>
                    <a:gd name="connsiteX3" fmla="*/ 0 w 914400"/>
                    <a:gd name="connsiteY3" fmla="*/ 152400 h 152400"/>
                    <a:gd name="connsiteX4" fmla="*/ 0 w 914400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42232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856227 w 922663"/>
                    <a:gd name="connsiteY1" fmla="*/ 7144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9"/>
                    <a:gd name="connsiteY0" fmla="*/ 0 h 183356"/>
                    <a:gd name="connsiteX1" fmla="*/ 856227 w 922669"/>
                    <a:gd name="connsiteY1" fmla="*/ 7144 h 183356"/>
                    <a:gd name="connsiteX2" fmla="*/ 922663 w 922669"/>
                    <a:gd name="connsiteY2" fmla="*/ 77951 h 183356"/>
                    <a:gd name="connsiteX3" fmla="*/ 0 w 922669"/>
                    <a:gd name="connsiteY3" fmla="*/ 183356 h 183356"/>
                    <a:gd name="connsiteX4" fmla="*/ 0 w 922669"/>
                    <a:gd name="connsiteY4" fmla="*/ 0 h 183356"/>
                    <a:gd name="connsiteX0" fmla="*/ 27821 w 922669"/>
                    <a:gd name="connsiteY0" fmla="*/ 109537 h 176212"/>
                    <a:gd name="connsiteX1" fmla="*/ 856227 w 922669"/>
                    <a:gd name="connsiteY1" fmla="*/ 0 h 176212"/>
                    <a:gd name="connsiteX2" fmla="*/ 922663 w 922669"/>
                    <a:gd name="connsiteY2" fmla="*/ 70807 h 176212"/>
                    <a:gd name="connsiteX3" fmla="*/ 0 w 922669"/>
                    <a:gd name="connsiteY3" fmla="*/ 176212 h 176212"/>
                    <a:gd name="connsiteX4" fmla="*/ 27821 w 922669"/>
                    <a:gd name="connsiteY4" fmla="*/ 109537 h 176212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23352 w 922669"/>
                    <a:gd name="connsiteY0" fmla="*/ 3758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3352 w 922669"/>
                    <a:gd name="connsiteY4" fmla="*/ 37589 h 161924"/>
                    <a:gd name="connsiteX0" fmla="*/ 23352 w 922669"/>
                    <a:gd name="connsiteY0" fmla="*/ 3758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3352 w 922669"/>
                    <a:gd name="connsiteY4" fmla="*/ 37589 h 161924"/>
                    <a:gd name="connsiteX0" fmla="*/ 23352 w 900068"/>
                    <a:gd name="connsiteY0" fmla="*/ 37589 h 161924"/>
                    <a:gd name="connsiteX1" fmla="*/ 858756 w 900068"/>
                    <a:gd name="connsiteY1" fmla="*/ 0 h 161924"/>
                    <a:gd name="connsiteX2" fmla="*/ 900054 w 900068"/>
                    <a:gd name="connsiteY2" fmla="*/ 45845 h 161924"/>
                    <a:gd name="connsiteX3" fmla="*/ 0 w 900068"/>
                    <a:gd name="connsiteY3" fmla="*/ 161924 h 161924"/>
                    <a:gd name="connsiteX4" fmla="*/ 23352 w 900068"/>
                    <a:gd name="connsiteY4" fmla="*/ 37589 h 161924"/>
                    <a:gd name="connsiteX0" fmla="*/ 23352 w 900054"/>
                    <a:gd name="connsiteY0" fmla="*/ 37589 h 161924"/>
                    <a:gd name="connsiteX1" fmla="*/ 858756 w 900054"/>
                    <a:gd name="connsiteY1" fmla="*/ 0 h 161924"/>
                    <a:gd name="connsiteX2" fmla="*/ 900054 w 900054"/>
                    <a:gd name="connsiteY2" fmla="*/ 45845 h 161924"/>
                    <a:gd name="connsiteX3" fmla="*/ 0 w 900054"/>
                    <a:gd name="connsiteY3" fmla="*/ 161924 h 161924"/>
                    <a:gd name="connsiteX4" fmla="*/ 23352 w 900054"/>
                    <a:gd name="connsiteY4" fmla="*/ 37589 h 161924"/>
                    <a:gd name="connsiteX0" fmla="*/ 23352 w 900054"/>
                    <a:gd name="connsiteY0" fmla="*/ 37589 h 161924"/>
                    <a:gd name="connsiteX1" fmla="*/ 858756 w 900054"/>
                    <a:gd name="connsiteY1" fmla="*/ 0 h 161924"/>
                    <a:gd name="connsiteX2" fmla="*/ 900054 w 900054"/>
                    <a:gd name="connsiteY2" fmla="*/ 45845 h 161924"/>
                    <a:gd name="connsiteX3" fmla="*/ 0 w 900054"/>
                    <a:gd name="connsiteY3" fmla="*/ 161924 h 161924"/>
                    <a:gd name="connsiteX4" fmla="*/ 23352 w 900054"/>
                    <a:gd name="connsiteY4" fmla="*/ 37589 h 161924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27573 w 893178"/>
                    <a:gd name="connsiteY0" fmla="*/ 28442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27573 w 893178"/>
                    <a:gd name="connsiteY4" fmla="*/ 28442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3178" h="90582">
                      <a:moveTo>
                        <a:pt x="31411" y="35050"/>
                      </a:moveTo>
                      <a:cubicBezTo>
                        <a:pt x="335477" y="31949"/>
                        <a:pt x="581646" y="21431"/>
                        <a:pt x="851880" y="0"/>
                      </a:cubicBezTo>
                      <a:cubicBezTo>
                        <a:pt x="857896" y="36336"/>
                        <a:pt x="859382" y="28635"/>
                        <a:pt x="893178" y="45845"/>
                      </a:cubicBezTo>
                      <a:lnTo>
                        <a:pt x="0" y="90582"/>
                      </a:lnTo>
                      <a:cubicBezTo>
                        <a:pt x="9274" y="68357"/>
                        <a:pt x="36939" y="67615"/>
                        <a:pt x="31411" y="35050"/>
                      </a:cubicBezTo>
                      <a:close/>
                    </a:path>
                  </a:pathLst>
                </a:custGeom>
                <a:gradFill>
                  <a:gsLst>
                    <a:gs pos="30000">
                      <a:schemeClr val="bg1">
                        <a:lumMod val="75000"/>
                      </a:schemeClr>
                    </a:gs>
                    <a:gs pos="71000">
                      <a:schemeClr val="bg1">
                        <a:lumMod val="85000"/>
                      </a:schemeClr>
                    </a:gs>
                    <a:gs pos="53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34000">
                      <a:schemeClr val="tx1">
                        <a:lumMod val="75000"/>
                        <a:lumOff val="25000"/>
                      </a:schemeClr>
                    </a:gs>
                    <a:gs pos="94000">
                      <a:schemeClr val="tx1">
                        <a:lumMod val="65000"/>
                        <a:lumOff val="35000"/>
                      </a:schemeClr>
                    </a:gs>
                  </a:gsLst>
                  <a:lin ang="10200000" scaled="0"/>
                </a:gradFill>
                <a:ln w="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Rectangle 2"/>
                <p:cNvSpPr/>
                <p:nvPr/>
              </p:nvSpPr>
              <p:spPr>
                <a:xfrm rot="20985778" flipH="1">
                  <a:off x="6299016" y="5282141"/>
                  <a:ext cx="883538" cy="91652"/>
                </a:xfrm>
                <a:custGeom>
                  <a:avLst/>
                  <a:gdLst>
                    <a:gd name="connsiteX0" fmla="*/ 0 w 914400"/>
                    <a:gd name="connsiteY0" fmla="*/ 0 h 152400"/>
                    <a:gd name="connsiteX1" fmla="*/ 914400 w 914400"/>
                    <a:gd name="connsiteY1" fmla="*/ 0 h 152400"/>
                    <a:gd name="connsiteX2" fmla="*/ 914400 w 914400"/>
                    <a:gd name="connsiteY2" fmla="*/ 152400 h 152400"/>
                    <a:gd name="connsiteX3" fmla="*/ 0 w 914400"/>
                    <a:gd name="connsiteY3" fmla="*/ 152400 h 152400"/>
                    <a:gd name="connsiteX4" fmla="*/ 0 w 914400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42232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856227 w 922663"/>
                    <a:gd name="connsiteY1" fmla="*/ 7144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9"/>
                    <a:gd name="connsiteY0" fmla="*/ 0 h 183356"/>
                    <a:gd name="connsiteX1" fmla="*/ 856227 w 922669"/>
                    <a:gd name="connsiteY1" fmla="*/ 7144 h 183356"/>
                    <a:gd name="connsiteX2" fmla="*/ 922663 w 922669"/>
                    <a:gd name="connsiteY2" fmla="*/ 77951 h 183356"/>
                    <a:gd name="connsiteX3" fmla="*/ 0 w 922669"/>
                    <a:gd name="connsiteY3" fmla="*/ 183356 h 183356"/>
                    <a:gd name="connsiteX4" fmla="*/ 0 w 922669"/>
                    <a:gd name="connsiteY4" fmla="*/ 0 h 183356"/>
                    <a:gd name="connsiteX0" fmla="*/ 27821 w 922669"/>
                    <a:gd name="connsiteY0" fmla="*/ 109537 h 176212"/>
                    <a:gd name="connsiteX1" fmla="*/ 856227 w 922669"/>
                    <a:gd name="connsiteY1" fmla="*/ 0 h 176212"/>
                    <a:gd name="connsiteX2" fmla="*/ 922663 w 922669"/>
                    <a:gd name="connsiteY2" fmla="*/ 70807 h 176212"/>
                    <a:gd name="connsiteX3" fmla="*/ 0 w 922669"/>
                    <a:gd name="connsiteY3" fmla="*/ 176212 h 176212"/>
                    <a:gd name="connsiteX4" fmla="*/ 27821 w 922669"/>
                    <a:gd name="connsiteY4" fmla="*/ 109537 h 176212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23352 w 922669"/>
                    <a:gd name="connsiteY0" fmla="*/ 3758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3352 w 922669"/>
                    <a:gd name="connsiteY4" fmla="*/ 37589 h 161924"/>
                    <a:gd name="connsiteX0" fmla="*/ 23352 w 922669"/>
                    <a:gd name="connsiteY0" fmla="*/ 3758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3352 w 922669"/>
                    <a:gd name="connsiteY4" fmla="*/ 37589 h 161924"/>
                    <a:gd name="connsiteX0" fmla="*/ 23352 w 900068"/>
                    <a:gd name="connsiteY0" fmla="*/ 37589 h 161924"/>
                    <a:gd name="connsiteX1" fmla="*/ 858756 w 900068"/>
                    <a:gd name="connsiteY1" fmla="*/ 0 h 161924"/>
                    <a:gd name="connsiteX2" fmla="*/ 900054 w 900068"/>
                    <a:gd name="connsiteY2" fmla="*/ 45845 h 161924"/>
                    <a:gd name="connsiteX3" fmla="*/ 0 w 900068"/>
                    <a:gd name="connsiteY3" fmla="*/ 161924 h 161924"/>
                    <a:gd name="connsiteX4" fmla="*/ 23352 w 900068"/>
                    <a:gd name="connsiteY4" fmla="*/ 37589 h 161924"/>
                    <a:gd name="connsiteX0" fmla="*/ 23352 w 900054"/>
                    <a:gd name="connsiteY0" fmla="*/ 37589 h 161924"/>
                    <a:gd name="connsiteX1" fmla="*/ 858756 w 900054"/>
                    <a:gd name="connsiteY1" fmla="*/ 0 h 161924"/>
                    <a:gd name="connsiteX2" fmla="*/ 900054 w 900054"/>
                    <a:gd name="connsiteY2" fmla="*/ 45845 h 161924"/>
                    <a:gd name="connsiteX3" fmla="*/ 0 w 900054"/>
                    <a:gd name="connsiteY3" fmla="*/ 161924 h 161924"/>
                    <a:gd name="connsiteX4" fmla="*/ 23352 w 900054"/>
                    <a:gd name="connsiteY4" fmla="*/ 37589 h 161924"/>
                    <a:gd name="connsiteX0" fmla="*/ 23352 w 900054"/>
                    <a:gd name="connsiteY0" fmla="*/ 37589 h 161924"/>
                    <a:gd name="connsiteX1" fmla="*/ 858756 w 900054"/>
                    <a:gd name="connsiteY1" fmla="*/ 0 h 161924"/>
                    <a:gd name="connsiteX2" fmla="*/ 900054 w 900054"/>
                    <a:gd name="connsiteY2" fmla="*/ 45845 h 161924"/>
                    <a:gd name="connsiteX3" fmla="*/ 0 w 900054"/>
                    <a:gd name="connsiteY3" fmla="*/ 161924 h 161924"/>
                    <a:gd name="connsiteX4" fmla="*/ 23352 w 900054"/>
                    <a:gd name="connsiteY4" fmla="*/ 37589 h 161924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27573 w 893178"/>
                    <a:gd name="connsiteY0" fmla="*/ 28442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27573 w 893178"/>
                    <a:gd name="connsiteY4" fmla="*/ 28442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40843 h 96375"/>
                    <a:gd name="connsiteX1" fmla="*/ 814786 w 893178"/>
                    <a:gd name="connsiteY1" fmla="*/ 0 h 96375"/>
                    <a:gd name="connsiteX2" fmla="*/ 893178 w 893178"/>
                    <a:gd name="connsiteY2" fmla="*/ 51638 h 96375"/>
                    <a:gd name="connsiteX3" fmla="*/ 0 w 893178"/>
                    <a:gd name="connsiteY3" fmla="*/ 96375 h 96375"/>
                    <a:gd name="connsiteX4" fmla="*/ 31411 w 893178"/>
                    <a:gd name="connsiteY4" fmla="*/ 40843 h 96375"/>
                    <a:gd name="connsiteX0" fmla="*/ 31411 w 893178"/>
                    <a:gd name="connsiteY0" fmla="*/ 40843 h 96375"/>
                    <a:gd name="connsiteX1" fmla="*/ 814786 w 893178"/>
                    <a:gd name="connsiteY1" fmla="*/ 0 h 96375"/>
                    <a:gd name="connsiteX2" fmla="*/ 893178 w 893178"/>
                    <a:gd name="connsiteY2" fmla="*/ 51638 h 96375"/>
                    <a:gd name="connsiteX3" fmla="*/ 0 w 893178"/>
                    <a:gd name="connsiteY3" fmla="*/ 96375 h 96375"/>
                    <a:gd name="connsiteX4" fmla="*/ 31411 w 893178"/>
                    <a:gd name="connsiteY4" fmla="*/ 40843 h 96375"/>
                    <a:gd name="connsiteX0" fmla="*/ 31411 w 893178"/>
                    <a:gd name="connsiteY0" fmla="*/ 34237 h 89769"/>
                    <a:gd name="connsiteX1" fmla="*/ 818624 w 893178"/>
                    <a:gd name="connsiteY1" fmla="*/ 0 h 89769"/>
                    <a:gd name="connsiteX2" fmla="*/ 893178 w 893178"/>
                    <a:gd name="connsiteY2" fmla="*/ 45032 h 89769"/>
                    <a:gd name="connsiteX3" fmla="*/ 0 w 893178"/>
                    <a:gd name="connsiteY3" fmla="*/ 89769 h 89769"/>
                    <a:gd name="connsiteX4" fmla="*/ 31411 w 893178"/>
                    <a:gd name="connsiteY4" fmla="*/ 34237 h 89769"/>
                    <a:gd name="connsiteX0" fmla="*/ 31411 w 860613"/>
                    <a:gd name="connsiteY0" fmla="*/ 34237 h 89769"/>
                    <a:gd name="connsiteX1" fmla="*/ 818624 w 860613"/>
                    <a:gd name="connsiteY1" fmla="*/ 0 h 89769"/>
                    <a:gd name="connsiteX2" fmla="*/ 860613 w 860613"/>
                    <a:gd name="connsiteY2" fmla="*/ 36051 h 89769"/>
                    <a:gd name="connsiteX3" fmla="*/ 0 w 860613"/>
                    <a:gd name="connsiteY3" fmla="*/ 89769 h 89769"/>
                    <a:gd name="connsiteX4" fmla="*/ 31411 w 860613"/>
                    <a:gd name="connsiteY4" fmla="*/ 34237 h 89769"/>
                    <a:gd name="connsiteX0" fmla="*/ 31411 w 871138"/>
                    <a:gd name="connsiteY0" fmla="*/ 34237 h 89769"/>
                    <a:gd name="connsiteX1" fmla="*/ 818624 w 871138"/>
                    <a:gd name="connsiteY1" fmla="*/ 0 h 89769"/>
                    <a:gd name="connsiteX2" fmla="*/ 860613 w 871138"/>
                    <a:gd name="connsiteY2" fmla="*/ 36051 h 89769"/>
                    <a:gd name="connsiteX3" fmla="*/ 0 w 871138"/>
                    <a:gd name="connsiteY3" fmla="*/ 89769 h 89769"/>
                    <a:gd name="connsiteX4" fmla="*/ 31411 w 871138"/>
                    <a:gd name="connsiteY4" fmla="*/ 34237 h 89769"/>
                    <a:gd name="connsiteX0" fmla="*/ 31411 w 860613"/>
                    <a:gd name="connsiteY0" fmla="*/ 34237 h 89769"/>
                    <a:gd name="connsiteX1" fmla="*/ 818624 w 860613"/>
                    <a:gd name="connsiteY1" fmla="*/ 0 h 89769"/>
                    <a:gd name="connsiteX2" fmla="*/ 860613 w 860613"/>
                    <a:gd name="connsiteY2" fmla="*/ 36051 h 89769"/>
                    <a:gd name="connsiteX3" fmla="*/ 0 w 860613"/>
                    <a:gd name="connsiteY3" fmla="*/ 89769 h 89769"/>
                    <a:gd name="connsiteX4" fmla="*/ 31411 w 860613"/>
                    <a:gd name="connsiteY4" fmla="*/ 34237 h 89769"/>
                    <a:gd name="connsiteX0" fmla="*/ 31411 w 860613"/>
                    <a:gd name="connsiteY0" fmla="*/ 34237 h 89769"/>
                    <a:gd name="connsiteX1" fmla="*/ 818624 w 860613"/>
                    <a:gd name="connsiteY1" fmla="*/ 0 h 89769"/>
                    <a:gd name="connsiteX2" fmla="*/ 860613 w 860613"/>
                    <a:gd name="connsiteY2" fmla="*/ 36051 h 89769"/>
                    <a:gd name="connsiteX3" fmla="*/ 0 w 860613"/>
                    <a:gd name="connsiteY3" fmla="*/ 89769 h 89769"/>
                    <a:gd name="connsiteX4" fmla="*/ 31411 w 860613"/>
                    <a:gd name="connsiteY4" fmla="*/ 34237 h 89769"/>
                    <a:gd name="connsiteX0" fmla="*/ 31411 w 860613"/>
                    <a:gd name="connsiteY0" fmla="*/ 34237 h 89769"/>
                    <a:gd name="connsiteX1" fmla="*/ 818624 w 860613"/>
                    <a:gd name="connsiteY1" fmla="*/ 0 h 89769"/>
                    <a:gd name="connsiteX2" fmla="*/ 860613 w 860613"/>
                    <a:gd name="connsiteY2" fmla="*/ 36051 h 89769"/>
                    <a:gd name="connsiteX3" fmla="*/ 0 w 860613"/>
                    <a:gd name="connsiteY3" fmla="*/ 89769 h 89769"/>
                    <a:gd name="connsiteX4" fmla="*/ 31411 w 860613"/>
                    <a:gd name="connsiteY4" fmla="*/ 34237 h 89769"/>
                    <a:gd name="connsiteX0" fmla="*/ 108536 w 937738"/>
                    <a:gd name="connsiteY0" fmla="*/ 34237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08536 w 937738"/>
                    <a:gd name="connsiteY4" fmla="*/ 34237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8679 w 942911"/>
                    <a:gd name="connsiteY0" fmla="*/ 47974 h 76264"/>
                    <a:gd name="connsiteX1" fmla="*/ 900922 w 942911"/>
                    <a:gd name="connsiteY1" fmla="*/ 0 h 76264"/>
                    <a:gd name="connsiteX2" fmla="*/ 942911 w 942911"/>
                    <a:gd name="connsiteY2" fmla="*/ 36051 h 76264"/>
                    <a:gd name="connsiteX3" fmla="*/ 5173 w 942911"/>
                    <a:gd name="connsiteY3" fmla="*/ 76264 h 76264"/>
                    <a:gd name="connsiteX4" fmla="*/ 18679 w 942911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8854"/>
                    <a:gd name="connsiteX1" fmla="*/ 895749 w 937738"/>
                    <a:gd name="connsiteY1" fmla="*/ 0 h 78854"/>
                    <a:gd name="connsiteX2" fmla="*/ 937738 w 937738"/>
                    <a:gd name="connsiteY2" fmla="*/ 36051 h 78854"/>
                    <a:gd name="connsiteX3" fmla="*/ 0 w 937738"/>
                    <a:gd name="connsiteY3" fmla="*/ 76264 h 78854"/>
                    <a:gd name="connsiteX4" fmla="*/ 13506 w 937738"/>
                    <a:gd name="connsiteY4" fmla="*/ 47974 h 78854"/>
                    <a:gd name="connsiteX0" fmla="*/ 13506 w 937738"/>
                    <a:gd name="connsiteY0" fmla="*/ 47974 h 79433"/>
                    <a:gd name="connsiteX1" fmla="*/ 895749 w 937738"/>
                    <a:gd name="connsiteY1" fmla="*/ 0 h 79433"/>
                    <a:gd name="connsiteX2" fmla="*/ 937738 w 937738"/>
                    <a:gd name="connsiteY2" fmla="*/ 36051 h 79433"/>
                    <a:gd name="connsiteX3" fmla="*/ 0 w 937738"/>
                    <a:gd name="connsiteY3" fmla="*/ 76264 h 79433"/>
                    <a:gd name="connsiteX4" fmla="*/ 13506 w 937738"/>
                    <a:gd name="connsiteY4" fmla="*/ 47974 h 79433"/>
                    <a:gd name="connsiteX0" fmla="*/ 13506 w 937738"/>
                    <a:gd name="connsiteY0" fmla="*/ 47974 h 79157"/>
                    <a:gd name="connsiteX1" fmla="*/ 895749 w 937738"/>
                    <a:gd name="connsiteY1" fmla="*/ 0 h 79157"/>
                    <a:gd name="connsiteX2" fmla="*/ 937738 w 937738"/>
                    <a:gd name="connsiteY2" fmla="*/ 36051 h 79157"/>
                    <a:gd name="connsiteX3" fmla="*/ 0 w 937738"/>
                    <a:gd name="connsiteY3" fmla="*/ 76264 h 79157"/>
                    <a:gd name="connsiteX4" fmla="*/ 13506 w 937738"/>
                    <a:gd name="connsiteY4" fmla="*/ 47974 h 79157"/>
                    <a:gd name="connsiteX0" fmla="*/ 10723 w 934955"/>
                    <a:gd name="connsiteY0" fmla="*/ 47974 h 92967"/>
                    <a:gd name="connsiteX1" fmla="*/ 892966 w 934955"/>
                    <a:gd name="connsiteY1" fmla="*/ 0 h 92967"/>
                    <a:gd name="connsiteX2" fmla="*/ 934955 w 934955"/>
                    <a:gd name="connsiteY2" fmla="*/ 36051 h 92967"/>
                    <a:gd name="connsiteX3" fmla="*/ 0 w 934955"/>
                    <a:gd name="connsiteY3" fmla="*/ 90778 h 92967"/>
                    <a:gd name="connsiteX4" fmla="*/ 10723 w 934955"/>
                    <a:gd name="connsiteY4" fmla="*/ 47974 h 92967"/>
                    <a:gd name="connsiteX0" fmla="*/ 10723 w 934955"/>
                    <a:gd name="connsiteY0" fmla="*/ 47974 h 93596"/>
                    <a:gd name="connsiteX1" fmla="*/ 892966 w 934955"/>
                    <a:gd name="connsiteY1" fmla="*/ 0 h 93596"/>
                    <a:gd name="connsiteX2" fmla="*/ 934955 w 934955"/>
                    <a:gd name="connsiteY2" fmla="*/ 36051 h 93596"/>
                    <a:gd name="connsiteX3" fmla="*/ 0 w 934955"/>
                    <a:gd name="connsiteY3" fmla="*/ 90778 h 93596"/>
                    <a:gd name="connsiteX4" fmla="*/ 10723 w 934955"/>
                    <a:gd name="connsiteY4" fmla="*/ 47974 h 93596"/>
                    <a:gd name="connsiteX0" fmla="*/ 16686 w 940918"/>
                    <a:gd name="connsiteY0" fmla="*/ 47974 h 93596"/>
                    <a:gd name="connsiteX1" fmla="*/ 898929 w 940918"/>
                    <a:gd name="connsiteY1" fmla="*/ 0 h 93596"/>
                    <a:gd name="connsiteX2" fmla="*/ 940918 w 940918"/>
                    <a:gd name="connsiteY2" fmla="*/ 36051 h 93596"/>
                    <a:gd name="connsiteX3" fmla="*/ 5963 w 940918"/>
                    <a:gd name="connsiteY3" fmla="*/ 90778 h 93596"/>
                    <a:gd name="connsiteX4" fmla="*/ 16686 w 940918"/>
                    <a:gd name="connsiteY4" fmla="*/ 47974 h 93596"/>
                    <a:gd name="connsiteX0" fmla="*/ 15868 w 940100"/>
                    <a:gd name="connsiteY0" fmla="*/ 47974 h 93596"/>
                    <a:gd name="connsiteX1" fmla="*/ 898111 w 940100"/>
                    <a:gd name="connsiteY1" fmla="*/ 0 h 93596"/>
                    <a:gd name="connsiteX2" fmla="*/ 940100 w 940100"/>
                    <a:gd name="connsiteY2" fmla="*/ 36051 h 93596"/>
                    <a:gd name="connsiteX3" fmla="*/ 5145 w 940100"/>
                    <a:gd name="connsiteY3" fmla="*/ 90778 h 93596"/>
                    <a:gd name="connsiteX4" fmla="*/ 15868 w 940100"/>
                    <a:gd name="connsiteY4" fmla="*/ 47974 h 93596"/>
                    <a:gd name="connsiteX0" fmla="*/ 15868 w 933783"/>
                    <a:gd name="connsiteY0" fmla="*/ 47974 h 94206"/>
                    <a:gd name="connsiteX1" fmla="*/ 898111 w 933783"/>
                    <a:gd name="connsiteY1" fmla="*/ 0 h 94206"/>
                    <a:gd name="connsiteX2" fmla="*/ 933783 w 933783"/>
                    <a:gd name="connsiteY2" fmla="*/ 44618 h 94206"/>
                    <a:gd name="connsiteX3" fmla="*/ 5145 w 933783"/>
                    <a:gd name="connsiteY3" fmla="*/ 90778 h 94206"/>
                    <a:gd name="connsiteX4" fmla="*/ 15868 w 933783"/>
                    <a:gd name="connsiteY4" fmla="*/ 47974 h 94206"/>
                    <a:gd name="connsiteX0" fmla="*/ 15868 w 933783"/>
                    <a:gd name="connsiteY0" fmla="*/ 47974 h 93235"/>
                    <a:gd name="connsiteX1" fmla="*/ 898111 w 933783"/>
                    <a:gd name="connsiteY1" fmla="*/ 0 h 93235"/>
                    <a:gd name="connsiteX2" fmla="*/ 933783 w 933783"/>
                    <a:gd name="connsiteY2" fmla="*/ 44618 h 93235"/>
                    <a:gd name="connsiteX3" fmla="*/ 5145 w 933783"/>
                    <a:gd name="connsiteY3" fmla="*/ 90778 h 93235"/>
                    <a:gd name="connsiteX4" fmla="*/ 15868 w 933783"/>
                    <a:gd name="connsiteY4" fmla="*/ 47974 h 93235"/>
                    <a:gd name="connsiteX0" fmla="*/ 16696 w 934611"/>
                    <a:gd name="connsiteY0" fmla="*/ 47974 h 100617"/>
                    <a:gd name="connsiteX1" fmla="*/ 898939 w 934611"/>
                    <a:gd name="connsiteY1" fmla="*/ 0 h 100617"/>
                    <a:gd name="connsiteX2" fmla="*/ 934611 w 934611"/>
                    <a:gd name="connsiteY2" fmla="*/ 44618 h 100617"/>
                    <a:gd name="connsiteX3" fmla="*/ 4797 w 934611"/>
                    <a:gd name="connsiteY3" fmla="*/ 98472 h 100617"/>
                    <a:gd name="connsiteX4" fmla="*/ 16696 w 934611"/>
                    <a:gd name="connsiteY4" fmla="*/ 47974 h 100617"/>
                    <a:gd name="connsiteX0" fmla="*/ 17520 w 935435"/>
                    <a:gd name="connsiteY0" fmla="*/ 47974 h 100617"/>
                    <a:gd name="connsiteX1" fmla="*/ 899763 w 935435"/>
                    <a:gd name="connsiteY1" fmla="*/ 0 h 100617"/>
                    <a:gd name="connsiteX2" fmla="*/ 935435 w 935435"/>
                    <a:gd name="connsiteY2" fmla="*/ 44618 h 100617"/>
                    <a:gd name="connsiteX3" fmla="*/ 5621 w 935435"/>
                    <a:gd name="connsiteY3" fmla="*/ 98472 h 100617"/>
                    <a:gd name="connsiteX4" fmla="*/ 17520 w 935435"/>
                    <a:gd name="connsiteY4" fmla="*/ 47974 h 100617"/>
                    <a:gd name="connsiteX0" fmla="*/ 20528 w 938443"/>
                    <a:gd name="connsiteY0" fmla="*/ 47974 h 94070"/>
                    <a:gd name="connsiteX1" fmla="*/ 902771 w 938443"/>
                    <a:gd name="connsiteY1" fmla="*/ 0 h 94070"/>
                    <a:gd name="connsiteX2" fmla="*/ 938443 w 938443"/>
                    <a:gd name="connsiteY2" fmla="*/ 44618 h 94070"/>
                    <a:gd name="connsiteX3" fmla="*/ 4670 w 938443"/>
                    <a:gd name="connsiteY3" fmla="*/ 91652 h 94070"/>
                    <a:gd name="connsiteX4" fmla="*/ 20528 w 938443"/>
                    <a:gd name="connsiteY4" fmla="*/ 47974 h 94070"/>
                    <a:gd name="connsiteX0" fmla="*/ 20528 w 938443"/>
                    <a:gd name="connsiteY0" fmla="*/ 47974 h 91652"/>
                    <a:gd name="connsiteX1" fmla="*/ 902771 w 938443"/>
                    <a:gd name="connsiteY1" fmla="*/ 0 h 91652"/>
                    <a:gd name="connsiteX2" fmla="*/ 938443 w 938443"/>
                    <a:gd name="connsiteY2" fmla="*/ 44618 h 91652"/>
                    <a:gd name="connsiteX3" fmla="*/ 4670 w 938443"/>
                    <a:gd name="connsiteY3" fmla="*/ 91652 h 91652"/>
                    <a:gd name="connsiteX4" fmla="*/ 20528 w 938443"/>
                    <a:gd name="connsiteY4" fmla="*/ 47974 h 91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8443" h="91652">
                      <a:moveTo>
                        <a:pt x="20528" y="47974"/>
                      </a:moveTo>
                      <a:cubicBezTo>
                        <a:pt x="328225" y="36996"/>
                        <a:pt x="632537" y="21431"/>
                        <a:pt x="902771" y="0"/>
                      </a:cubicBezTo>
                      <a:cubicBezTo>
                        <a:pt x="934665" y="7426"/>
                        <a:pt x="926380" y="6696"/>
                        <a:pt x="938443" y="44618"/>
                      </a:cubicBezTo>
                      <a:cubicBezTo>
                        <a:pt x="691188" y="61434"/>
                        <a:pt x="393597" y="81658"/>
                        <a:pt x="4670" y="91652"/>
                      </a:cubicBezTo>
                      <a:cubicBezTo>
                        <a:pt x="-6360" y="60390"/>
                        <a:pt x="3447" y="69864"/>
                        <a:pt x="20528" y="47974"/>
                      </a:cubicBezTo>
                      <a:close/>
                    </a:path>
                  </a:pathLst>
                </a:custGeom>
                <a:gradFill>
                  <a:gsLst>
                    <a:gs pos="4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6000">
                      <a:schemeClr val="bg1">
                        <a:lumMod val="50000"/>
                      </a:schemeClr>
                    </a:gs>
                    <a:gs pos="7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0800000" scaled="1"/>
                </a:gradFill>
                <a:ln w="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Rectangle 2"/>
                <p:cNvSpPr/>
                <p:nvPr/>
              </p:nvSpPr>
              <p:spPr>
                <a:xfrm rot="20985778" flipH="1">
                  <a:off x="6327743" y="5386783"/>
                  <a:ext cx="840920" cy="90582"/>
                </a:xfrm>
                <a:custGeom>
                  <a:avLst/>
                  <a:gdLst>
                    <a:gd name="connsiteX0" fmla="*/ 0 w 914400"/>
                    <a:gd name="connsiteY0" fmla="*/ 0 h 152400"/>
                    <a:gd name="connsiteX1" fmla="*/ 914400 w 914400"/>
                    <a:gd name="connsiteY1" fmla="*/ 0 h 152400"/>
                    <a:gd name="connsiteX2" fmla="*/ 914400 w 914400"/>
                    <a:gd name="connsiteY2" fmla="*/ 152400 h 152400"/>
                    <a:gd name="connsiteX3" fmla="*/ 0 w 914400"/>
                    <a:gd name="connsiteY3" fmla="*/ 152400 h 152400"/>
                    <a:gd name="connsiteX4" fmla="*/ 0 w 914400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42232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856227 w 922663"/>
                    <a:gd name="connsiteY1" fmla="*/ 7144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9"/>
                    <a:gd name="connsiteY0" fmla="*/ 0 h 183356"/>
                    <a:gd name="connsiteX1" fmla="*/ 856227 w 922669"/>
                    <a:gd name="connsiteY1" fmla="*/ 7144 h 183356"/>
                    <a:gd name="connsiteX2" fmla="*/ 922663 w 922669"/>
                    <a:gd name="connsiteY2" fmla="*/ 77951 h 183356"/>
                    <a:gd name="connsiteX3" fmla="*/ 0 w 922669"/>
                    <a:gd name="connsiteY3" fmla="*/ 183356 h 183356"/>
                    <a:gd name="connsiteX4" fmla="*/ 0 w 922669"/>
                    <a:gd name="connsiteY4" fmla="*/ 0 h 183356"/>
                    <a:gd name="connsiteX0" fmla="*/ 27821 w 922669"/>
                    <a:gd name="connsiteY0" fmla="*/ 109537 h 176212"/>
                    <a:gd name="connsiteX1" fmla="*/ 856227 w 922669"/>
                    <a:gd name="connsiteY1" fmla="*/ 0 h 176212"/>
                    <a:gd name="connsiteX2" fmla="*/ 922663 w 922669"/>
                    <a:gd name="connsiteY2" fmla="*/ 70807 h 176212"/>
                    <a:gd name="connsiteX3" fmla="*/ 0 w 922669"/>
                    <a:gd name="connsiteY3" fmla="*/ 176212 h 176212"/>
                    <a:gd name="connsiteX4" fmla="*/ 27821 w 922669"/>
                    <a:gd name="connsiteY4" fmla="*/ 109537 h 176212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23352 w 922669"/>
                    <a:gd name="connsiteY0" fmla="*/ 3758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3352 w 922669"/>
                    <a:gd name="connsiteY4" fmla="*/ 37589 h 161924"/>
                    <a:gd name="connsiteX0" fmla="*/ 23352 w 922669"/>
                    <a:gd name="connsiteY0" fmla="*/ 3758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3352 w 922669"/>
                    <a:gd name="connsiteY4" fmla="*/ 37589 h 161924"/>
                    <a:gd name="connsiteX0" fmla="*/ 23352 w 900068"/>
                    <a:gd name="connsiteY0" fmla="*/ 37589 h 161924"/>
                    <a:gd name="connsiteX1" fmla="*/ 858756 w 900068"/>
                    <a:gd name="connsiteY1" fmla="*/ 0 h 161924"/>
                    <a:gd name="connsiteX2" fmla="*/ 900054 w 900068"/>
                    <a:gd name="connsiteY2" fmla="*/ 45845 h 161924"/>
                    <a:gd name="connsiteX3" fmla="*/ 0 w 900068"/>
                    <a:gd name="connsiteY3" fmla="*/ 161924 h 161924"/>
                    <a:gd name="connsiteX4" fmla="*/ 23352 w 900068"/>
                    <a:gd name="connsiteY4" fmla="*/ 37589 h 161924"/>
                    <a:gd name="connsiteX0" fmla="*/ 23352 w 900054"/>
                    <a:gd name="connsiteY0" fmla="*/ 37589 h 161924"/>
                    <a:gd name="connsiteX1" fmla="*/ 858756 w 900054"/>
                    <a:gd name="connsiteY1" fmla="*/ 0 h 161924"/>
                    <a:gd name="connsiteX2" fmla="*/ 900054 w 900054"/>
                    <a:gd name="connsiteY2" fmla="*/ 45845 h 161924"/>
                    <a:gd name="connsiteX3" fmla="*/ 0 w 900054"/>
                    <a:gd name="connsiteY3" fmla="*/ 161924 h 161924"/>
                    <a:gd name="connsiteX4" fmla="*/ 23352 w 900054"/>
                    <a:gd name="connsiteY4" fmla="*/ 37589 h 161924"/>
                    <a:gd name="connsiteX0" fmla="*/ 23352 w 900054"/>
                    <a:gd name="connsiteY0" fmla="*/ 37589 h 161924"/>
                    <a:gd name="connsiteX1" fmla="*/ 858756 w 900054"/>
                    <a:gd name="connsiteY1" fmla="*/ 0 h 161924"/>
                    <a:gd name="connsiteX2" fmla="*/ 900054 w 900054"/>
                    <a:gd name="connsiteY2" fmla="*/ 45845 h 161924"/>
                    <a:gd name="connsiteX3" fmla="*/ 0 w 900054"/>
                    <a:gd name="connsiteY3" fmla="*/ 161924 h 161924"/>
                    <a:gd name="connsiteX4" fmla="*/ 23352 w 900054"/>
                    <a:gd name="connsiteY4" fmla="*/ 37589 h 161924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27573 w 893178"/>
                    <a:gd name="connsiteY0" fmla="*/ 28442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27573 w 893178"/>
                    <a:gd name="connsiteY4" fmla="*/ 28442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3178" h="90582">
                      <a:moveTo>
                        <a:pt x="31411" y="35050"/>
                      </a:moveTo>
                      <a:cubicBezTo>
                        <a:pt x="335477" y="31949"/>
                        <a:pt x="581646" y="21431"/>
                        <a:pt x="851880" y="0"/>
                      </a:cubicBezTo>
                      <a:cubicBezTo>
                        <a:pt x="857896" y="36336"/>
                        <a:pt x="859382" y="28635"/>
                        <a:pt x="893178" y="45845"/>
                      </a:cubicBezTo>
                      <a:lnTo>
                        <a:pt x="0" y="90582"/>
                      </a:lnTo>
                      <a:cubicBezTo>
                        <a:pt x="9274" y="68357"/>
                        <a:pt x="36939" y="67615"/>
                        <a:pt x="31411" y="35050"/>
                      </a:cubicBezTo>
                      <a:close/>
                    </a:path>
                  </a:pathLst>
                </a:custGeom>
                <a:gradFill>
                  <a:gsLst>
                    <a:gs pos="29000">
                      <a:schemeClr val="bg1">
                        <a:lumMod val="75000"/>
                      </a:schemeClr>
                    </a:gs>
                    <a:gs pos="71000">
                      <a:schemeClr val="bg1">
                        <a:lumMod val="85000"/>
                      </a:schemeClr>
                    </a:gs>
                    <a:gs pos="53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33000">
                      <a:schemeClr val="tx1">
                        <a:lumMod val="75000"/>
                        <a:lumOff val="25000"/>
                      </a:schemeClr>
                    </a:gs>
                    <a:gs pos="94000">
                      <a:schemeClr val="tx1">
                        <a:lumMod val="65000"/>
                        <a:lumOff val="35000"/>
                      </a:schemeClr>
                    </a:gs>
                  </a:gsLst>
                  <a:lin ang="10200000" scaled="0"/>
                </a:gradFill>
                <a:ln w="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Rectangle 2"/>
                <p:cNvSpPr/>
                <p:nvPr/>
              </p:nvSpPr>
              <p:spPr>
                <a:xfrm rot="20985778" flipH="1">
                  <a:off x="6304625" y="5424835"/>
                  <a:ext cx="886245" cy="91652"/>
                </a:xfrm>
                <a:custGeom>
                  <a:avLst/>
                  <a:gdLst>
                    <a:gd name="connsiteX0" fmla="*/ 0 w 914400"/>
                    <a:gd name="connsiteY0" fmla="*/ 0 h 152400"/>
                    <a:gd name="connsiteX1" fmla="*/ 914400 w 914400"/>
                    <a:gd name="connsiteY1" fmla="*/ 0 h 152400"/>
                    <a:gd name="connsiteX2" fmla="*/ 914400 w 914400"/>
                    <a:gd name="connsiteY2" fmla="*/ 152400 h 152400"/>
                    <a:gd name="connsiteX3" fmla="*/ 0 w 914400"/>
                    <a:gd name="connsiteY3" fmla="*/ 152400 h 152400"/>
                    <a:gd name="connsiteX4" fmla="*/ 0 w 914400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42232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856227 w 922663"/>
                    <a:gd name="connsiteY1" fmla="*/ 7144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9"/>
                    <a:gd name="connsiteY0" fmla="*/ 0 h 183356"/>
                    <a:gd name="connsiteX1" fmla="*/ 856227 w 922669"/>
                    <a:gd name="connsiteY1" fmla="*/ 7144 h 183356"/>
                    <a:gd name="connsiteX2" fmla="*/ 922663 w 922669"/>
                    <a:gd name="connsiteY2" fmla="*/ 77951 h 183356"/>
                    <a:gd name="connsiteX3" fmla="*/ 0 w 922669"/>
                    <a:gd name="connsiteY3" fmla="*/ 183356 h 183356"/>
                    <a:gd name="connsiteX4" fmla="*/ 0 w 922669"/>
                    <a:gd name="connsiteY4" fmla="*/ 0 h 183356"/>
                    <a:gd name="connsiteX0" fmla="*/ 27821 w 922669"/>
                    <a:gd name="connsiteY0" fmla="*/ 109537 h 176212"/>
                    <a:gd name="connsiteX1" fmla="*/ 856227 w 922669"/>
                    <a:gd name="connsiteY1" fmla="*/ 0 h 176212"/>
                    <a:gd name="connsiteX2" fmla="*/ 922663 w 922669"/>
                    <a:gd name="connsiteY2" fmla="*/ 70807 h 176212"/>
                    <a:gd name="connsiteX3" fmla="*/ 0 w 922669"/>
                    <a:gd name="connsiteY3" fmla="*/ 176212 h 176212"/>
                    <a:gd name="connsiteX4" fmla="*/ 27821 w 922669"/>
                    <a:gd name="connsiteY4" fmla="*/ 109537 h 176212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23352 w 922669"/>
                    <a:gd name="connsiteY0" fmla="*/ 3758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3352 w 922669"/>
                    <a:gd name="connsiteY4" fmla="*/ 37589 h 161924"/>
                    <a:gd name="connsiteX0" fmla="*/ 23352 w 922669"/>
                    <a:gd name="connsiteY0" fmla="*/ 3758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3352 w 922669"/>
                    <a:gd name="connsiteY4" fmla="*/ 37589 h 161924"/>
                    <a:gd name="connsiteX0" fmla="*/ 23352 w 900068"/>
                    <a:gd name="connsiteY0" fmla="*/ 37589 h 161924"/>
                    <a:gd name="connsiteX1" fmla="*/ 858756 w 900068"/>
                    <a:gd name="connsiteY1" fmla="*/ 0 h 161924"/>
                    <a:gd name="connsiteX2" fmla="*/ 900054 w 900068"/>
                    <a:gd name="connsiteY2" fmla="*/ 45845 h 161924"/>
                    <a:gd name="connsiteX3" fmla="*/ 0 w 900068"/>
                    <a:gd name="connsiteY3" fmla="*/ 161924 h 161924"/>
                    <a:gd name="connsiteX4" fmla="*/ 23352 w 900068"/>
                    <a:gd name="connsiteY4" fmla="*/ 37589 h 161924"/>
                    <a:gd name="connsiteX0" fmla="*/ 23352 w 900054"/>
                    <a:gd name="connsiteY0" fmla="*/ 37589 h 161924"/>
                    <a:gd name="connsiteX1" fmla="*/ 858756 w 900054"/>
                    <a:gd name="connsiteY1" fmla="*/ 0 h 161924"/>
                    <a:gd name="connsiteX2" fmla="*/ 900054 w 900054"/>
                    <a:gd name="connsiteY2" fmla="*/ 45845 h 161924"/>
                    <a:gd name="connsiteX3" fmla="*/ 0 w 900054"/>
                    <a:gd name="connsiteY3" fmla="*/ 161924 h 161924"/>
                    <a:gd name="connsiteX4" fmla="*/ 23352 w 900054"/>
                    <a:gd name="connsiteY4" fmla="*/ 37589 h 161924"/>
                    <a:gd name="connsiteX0" fmla="*/ 23352 w 900054"/>
                    <a:gd name="connsiteY0" fmla="*/ 37589 h 161924"/>
                    <a:gd name="connsiteX1" fmla="*/ 858756 w 900054"/>
                    <a:gd name="connsiteY1" fmla="*/ 0 h 161924"/>
                    <a:gd name="connsiteX2" fmla="*/ 900054 w 900054"/>
                    <a:gd name="connsiteY2" fmla="*/ 45845 h 161924"/>
                    <a:gd name="connsiteX3" fmla="*/ 0 w 900054"/>
                    <a:gd name="connsiteY3" fmla="*/ 161924 h 161924"/>
                    <a:gd name="connsiteX4" fmla="*/ 23352 w 900054"/>
                    <a:gd name="connsiteY4" fmla="*/ 37589 h 161924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16476 w 893178"/>
                    <a:gd name="connsiteY0" fmla="*/ 37589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16476 w 893178"/>
                    <a:gd name="connsiteY4" fmla="*/ 37589 h 90582"/>
                    <a:gd name="connsiteX0" fmla="*/ 27573 w 893178"/>
                    <a:gd name="connsiteY0" fmla="*/ 28442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27573 w 893178"/>
                    <a:gd name="connsiteY4" fmla="*/ 28442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35050 h 90582"/>
                    <a:gd name="connsiteX1" fmla="*/ 851880 w 893178"/>
                    <a:gd name="connsiteY1" fmla="*/ 0 h 90582"/>
                    <a:gd name="connsiteX2" fmla="*/ 893178 w 893178"/>
                    <a:gd name="connsiteY2" fmla="*/ 45845 h 90582"/>
                    <a:gd name="connsiteX3" fmla="*/ 0 w 893178"/>
                    <a:gd name="connsiteY3" fmla="*/ 90582 h 90582"/>
                    <a:gd name="connsiteX4" fmla="*/ 31411 w 893178"/>
                    <a:gd name="connsiteY4" fmla="*/ 35050 h 90582"/>
                    <a:gd name="connsiteX0" fmla="*/ 31411 w 893178"/>
                    <a:gd name="connsiteY0" fmla="*/ 40843 h 96375"/>
                    <a:gd name="connsiteX1" fmla="*/ 814786 w 893178"/>
                    <a:gd name="connsiteY1" fmla="*/ 0 h 96375"/>
                    <a:gd name="connsiteX2" fmla="*/ 893178 w 893178"/>
                    <a:gd name="connsiteY2" fmla="*/ 51638 h 96375"/>
                    <a:gd name="connsiteX3" fmla="*/ 0 w 893178"/>
                    <a:gd name="connsiteY3" fmla="*/ 96375 h 96375"/>
                    <a:gd name="connsiteX4" fmla="*/ 31411 w 893178"/>
                    <a:gd name="connsiteY4" fmla="*/ 40843 h 96375"/>
                    <a:gd name="connsiteX0" fmla="*/ 31411 w 893178"/>
                    <a:gd name="connsiteY0" fmla="*/ 40843 h 96375"/>
                    <a:gd name="connsiteX1" fmla="*/ 814786 w 893178"/>
                    <a:gd name="connsiteY1" fmla="*/ 0 h 96375"/>
                    <a:gd name="connsiteX2" fmla="*/ 893178 w 893178"/>
                    <a:gd name="connsiteY2" fmla="*/ 51638 h 96375"/>
                    <a:gd name="connsiteX3" fmla="*/ 0 w 893178"/>
                    <a:gd name="connsiteY3" fmla="*/ 96375 h 96375"/>
                    <a:gd name="connsiteX4" fmla="*/ 31411 w 893178"/>
                    <a:gd name="connsiteY4" fmla="*/ 40843 h 96375"/>
                    <a:gd name="connsiteX0" fmla="*/ 31411 w 893178"/>
                    <a:gd name="connsiteY0" fmla="*/ 34237 h 89769"/>
                    <a:gd name="connsiteX1" fmla="*/ 818624 w 893178"/>
                    <a:gd name="connsiteY1" fmla="*/ 0 h 89769"/>
                    <a:gd name="connsiteX2" fmla="*/ 893178 w 893178"/>
                    <a:gd name="connsiteY2" fmla="*/ 45032 h 89769"/>
                    <a:gd name="connsiteX3" fmla="*/ 0 w 893178"/>
                    <a:gd name="connsiteY3" fmla="*/ 89769 h 89769"/>
                    <a:gd name="connsiteX4" fmla="*/ 31411 w 893178"/>
                    <a:gd name="connsiteY4" fmla="*/ 34237 h 89769"/>
                    <a:gd name="connsiteX0" fmla="*/ 31411 w 860613"/>
                    <a:gd name="connsiteY0" fmla="*/ 34237 h 89769"/>
                    <a:gd name="connsiteX1" fmla="*/ 818624 w 860613"/>
                    <a:gd name="connsiteY1" fmla="*/ 0 h 89769"/>
                    <a:gd name="connsiteX2" fmla="*/ 860613 w 860613"/>
                    <a:gd name="connsiteY2" fmla="*/ 36051 h 89769"/>
                    <a:gd name="connsiteX3" fmla="*/ 0 w 860613"/>
                    <a:gd name="connsiteY3" fmla="*/ 89769 h 89769"/>
                    <a:gd name="connsiteX4" fmla="*/ 31411 w 860613"/>
                    <a:gd name="connsiteY4" fmla="*/ 34237 h 89769"/>
                    <a:gd name="connsiteX0" fmla="*/ 31411 w 871138"/>
                    <a:gd name="connsiteY0" fmla="*/ 34237 h 89769"/>
                    <a:gd name="connsiteX1" fmla="*/ 818624 w 871138"/>
                    <a:gd name="connsiteY1" fmla="*/ 0 h 89769"/>
                    <a:gd name="connsiteX2" fmla="*/ 860613 w 871138"/>
                    <a:gd name="connsiteY2" fmla="*/ 36051 h 89769"/>
                    <a:gd name="connsiteX3" fmla="*/ 0 w 871138"/>
                    <a:gd name="connsiteY3" fmla="*/ 89769 h 89769"/>
                    <a:gd name="connsiteX4" fmla="*/ 31411 w 871138"/>
                    <a:gd name="connsiteY4" fmla="*/ 34237 h 89769"/>
                    <a:gd name="connsiteX0" fmla="*/ 31411 w 860613"/>
                    <a:gd name="connsiteY0" fmla="*/ 34237 h 89769"/>
                    <a:gd name="connsiteX1" fmla="*/ 818624 w 860613"/>
                    <a:gd name="connsiteY1" fmla="*/ 0 h 89769"/>
                    <a:gd name="connsiteX2" fmla="*/ 860613 w 860613"/>
                    <a:gd name="connsiteY2" fmla="*/ 36051 h 89769"/>
                    <a:gd name="connsiteX3" fmla="*/ 0 w 860613"/>
                    <a:gd name="connsiteY3" fmla="*/ 89769 h 89769"/>
                    <a:gd name="connsiteX4" fmla="*/ 31411 w 860613"/>
                    <a:gd name="connsiteY4" fmla="*/ 34237 h 89769"/>
                    <a:gd name="connsiteX0" fmla="*/ 31411 w 860613"/>
                    <a:gd name="connsiteY0" fmla="*/ 34237 h 89769"/>
                    <a:gd name="connsiteX1" fmla="*/ 818624 w 860613"/>
                    <a:gd name="connsiteY1" fmla="*/ 0 h 89769"/>
                    <a:gd name="connsiteX2" fmla="*/ 860613 w 860613"/>
                    <a:gd name="connsiteY2" fmla="*/ 36051 h 89769"/>
                    <a:gd name="connsiteX3" fmla="*/ 0 w 860613"/>
                    <a:gd name="connsiteY3" fmla="*/ 89769 h 89769"/>
                    <a:gd name="connsiteX4" fmla="*/ 31411 w 860613"/>
                    <a:gd name="connsiteY4" fmla="*/ 34237 h 89769"/>
                    <a:gd name="connsiteX0" fmla="*/ 31411 w 860613"/>
                    <a:gd name="connsiteY0" fmla="*/ 34237 h 89769"/>
                    <a:gd name="connsiteX1" fmla="*/ 818624 w 860613"/>
                    <a:gd name="connsiteY1" fmla="*/ 0 h 89769"/>
                    <a:gd name="connsiteX2" fmla="*/ 860613 w 860613"/>
                    <a:gd name="connsiteY2" fmla="*/ 36051 h 89769"/>
                    <a:gd name="connsiteX3" fmla="*/ 0 w 860613"/>
                    <a:gd name="connsiteY3" fmla="*/ 89769 h 89769"/>
                    <a:gd name="connsiteX4" fmla="*/ 31411 w 860613"/>
                    <a:gd name="connsiteY4" fmla="*/ 34237 h 89769"/>
                    <a:gd name="connsiteX0" fmla="*/ 108536 w 937738"/>
                    <a:gd name="connsiteY0" fmla="*/ 34237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08536 w 937738"/>
                    <a:gd name="connsiteY4" fmla="*/ 34237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8679 w 942911"/>
                    <a:gd name="connsiteY0" fmla="*/ 47974 h 76264"/>
                    <a:gd name="connsiteX1" fmla="*/ 900922 w 942911"/>
                    <a:gd name="connsiteY1" fmla="*/ 0 h 76264"/>
                    <a:gd name="connsiteX2" fmla="*/ 942911 w 942911"/>
                    <a:gd name="connsiteY2" fmla="*/ 36051 h 76264"/>
                    <a:gd name="connsiteX3" fmla="*/ 5173 w 942911"/>
                    <a:gd name="connsiteY3" fmla="*/ 76264 h 76264"/>
                    <a:gd name="connsiteX4" fmla="*/ 18679 w 942911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6264"/>
                    <a:gd name="connsiteX1" fmla="*/ 895749 w 937738"/>
                    <a:gd name="connsiteY1" fmla="*/ 0 h 76264"/>
                    <a:gd name="connsiteX2" fmla="*/ 937738 w 937738"/>
                    <a:gd name="connsiteY2" fmla="*/ 36051 h 76264"/>
                    <a:gd name="connsiteX3" fmla="*/ 0 w 937738"/>
                    <a:gd name="connsiteY3" fmla="*/ 76264 h 76264"/>
                    <a:gd name="connsiteX4" fmla="*/ 13506 w 937738"/>
                    <a:gd name="connsiteY4" fmla="*/ 47974 h 76264"/>
                    <a:gd name="connsiteX0" fmla="*/ 13506 w 937738"/>
                    <a:gd name="connsiteY0" fmla="*/ 47974 h 78854"/>
                    <a:gd name="connsiteX1" fmla="*/ 895749 w 937738"/>
                    <a:gd name="connsiteY1" fmla="*/ 0 h 78854"/>
                    <a:gd name="connsiteX2" fmla="*/ 937738 w 937738"/>
                    <a:gd name="connsiteY2" fmla="*/ 36051 h 78854"/>
                    <a:gd name="connsiteX3" fmla="*/ 0 w 937738"/>
                    <a:gd name="connsiteY3" fmla="*/ 76264 h 78854"/>
                    <a:gd name="connsiteX4" fmla="*/ 13506 w 937738"/>
                    <a:gd name="connsiteY4" fmla="*/ 47974 h 78854"/>
                    <a:gd name="connsiteX0" fmla="*/ 13506 w 937738"/>
                    <a:gd name="connsiteY0" fmla="*/ 47974 h 79433"/>
                    <a:gd name="connsiteX1" fmla="*/ 895749 w 937738"/>
                    <a:gd name="connsiteY1" fmla="*/ 0 h 79433"/>
                    <a:gd name="connsiteX2" fmla="*/ 937738 w 937738"/>
                    <a:gd name="connsiteY2" fmla="*/ 36051 h 79433"/>
                    <a:gd name="connsiteX3" fmla="*/ 0 w 937738"/>
                    <a:gd name="connsiteY3" fmla="*/ 76264 h 79433"/>
                    <a:gd name="connsiteX4" fmla="*/ 13506 w 937738"/>
                    <a:gd name="connsiteY4" fmla="*/ 47974 h 79433"/>
                    <a:gd name="connsiteX0" fmla="*/ 13506 w 937738"/>
                    <a:gd name="connsiteY0" fmla="*/ 47974 h 79157"/>
                    <a:gd name="connsiteX1" fmla="*/ 895749 w 937738"/>
                    <a:gd name="connsiteY1" fmla="*/ 0 h 79157"/>
                    <a:gd name="connsiteX2" fmla="*/ 937738 w 937738"/>
                    <a:gd name="connsiteY2" fmla="*/ 36051 h 79157"/>
                    <a:gd name="connsiteX3" fmla="*/ 0 w 937738"/>
                    <a:gd name="connsiteY3" fmla="*/ 76264 h 79157"/>
                    <a:gd name="connsiteX4" fmla="*/ 13506 w 937738"/>
                    <a:gd name="connsiteY4" fmla="*/ 47974 h 79157"/>
                    <a:gd name="connsiteX0" fmla="*/ 10723 w 934955"/>
                    <a:gd name="connsiteY0" fmla="*/ 47974 h 92967"/>
                    <a:gd name="connsiteX1" fmla="*/ 892966 w 934955"/>
                    <a:gd name="connsiteY1" fmla="*/ 0 h 92967"/>
                    <a:gd name="connsiteX2" fmla="*/ 934955 w 934955"/>
                    <a:gd name="connsiteY2" fmla="*/ 36051 h 92967"/>
                    <a:gd name="connsiteX3" fmla="*/ 0 w 934955"/>
                    <a:gd name="connsiteY3" fmla="*/ 90778 h 92967"/>
                    <a:gd name="connsiteX4" fmla="*/ 10723 w 934955"/>
                    <a:gd name="connsiteY4" fmla="*/ 47974 h 92967"/>
                    <a:gd name="connsiteX0" fmla="*/ 10723 w 934955"/>
                    <a:gd name="connsiteY0" fmla="*/ 47974 h 93596"/>
                    <a:gd name="connsiteX1" fmla="*/ 892966 w 934955"/>
                    <a:gd name="connsiteY1" fmla="*/ 0 h 93596"/>
                    <a:gd name="connsiteX2" fmla="*/ 934955 w 934955"/>
                    <a:gd name="connsiteY2" fmla="*/ 36051 h 93596"/>
                    <a:gd name="connsiteX3" fmla="*/ 0 w 934955"/>
                    <a:gd name="connsiteY3" fmla="*/ 90778 h 93596"/>
                    <a:gd name="connsiteX4" fmla="*/ 10723 w 934955"/>
                    <a:gd name="connsiteY4" fmla="*/ 47974 h 93596"/>
                    <a:gd name="connsiteX0" fmla="*/ 16686 w 940918"/>
                    <a:gd name="connsiteY0" fmla="*/ 47974 h 93596"/>
                    <a:gd name="connsiteX1" fmla="*/ 898929 w 940918"/>
                    <a:gd name="connsiteY1" fmla="*/ 0 h 93596"/>
                    <a:gd name="connsiteX2" fmla="*/ 940918 w 940918"/>
                    <a:gd name="connsiteY2" fmla="*/ 36051 h 93596"/>
                    <a:gd name="connsiteX3" fmla="*/ 5963 w 940918"/>
                    <a:gd name="connsiteY3" fmla="*/ 90778 h 93596"/>
                    <a:gd name="connsiteX4" fmla="*/ 16686 w 940918"/>
                    <a:gd name="connsiteY4" fmla="*/ 47974 h 93596"/>
                    <a:gd name="connsiteX0" fmla="*/ 15868 w 940100"/>
                    <a:gd name="connsiteY0" fmla="*/ 47974 h 93596"/>
                    <a:gd name="connsiteX1" fmla="*/ 898111 w 940100"/>
                    <a:gd name="connsiteY1" fmla="*/ 0 h 93596"/>
                    <a:gd name="connsiteX2" fmla="*/ 940100 w 940100"/>
                    <a:gd name="connsiteY2" fmla="*/ 36051 h 93596"/>
                    <a:gd name="connsiteX3" fmla="*/ 5145 w 940100"/>
                    <a:gd name="connsiteY3" fmla="*/ 90778 h 93596"/>
                    <a:gd name="connsiteX4" fmla="*/ 15868 w 940100"/>
                    <a:gd name="connsiteY4" fmla="*/ 47974 h 93596"/>
                    <a:gd name="connsiteX0" fmla="*/ 15868 w 933783"/>
                    <a:gd name="connsiteY0" fmla="*/ 47974 h 94206"/>
                    <a:gd name="connsiteX1" fmla="*/ 898111 w 933783"/>
                    <a:gd name="connsiteY1" fmla="*/ 0 h 94206"/>
                    <a:gd name="connsiteX2" fmla="*/ 933783 w 933783"/>
                    <a:gd name="connsiteY2" fmla="*/ 44618 h 94206"/>
                    <a:gd name="connsiteX3" fmla="*/ 5145 w 933783"/>
                    <a:gd name="connsiteY3" fmla="*/ 90778 h 94206"/>
                    <a:gd name="connsiteX4" fmla="*/ 15868 w 933783"/>
                    <a:gd name="connsiteY4" fmla="*/ 47974 h 94206"/>
                    <a:gd name="connsiteX0" fmla="*/ 15868 w 933783"/>
                    <a:gd name="connsiteY0" fmla="*/ 47974 h 93235"/>
                    <a:gd name="connsiteX1" fmla="*/ 898111 w 933783"/>
                    <a:gd name="connsiteY1" fmla="*/ 0 h 93235"/>
                    <a:gd name="connsiteX2" fmla="*/ 933783 w 933783"/>
                    <a:gd name="connsiteY2" fmla="*/ 44618 h 93235"/>
                    <a:gd name="connsiteX3" fmla="*/ 5145 w 933783"/>
                    <a:gd name="connsiteY3" fmla="*/ 90778 h 93235"/>
                    <a:gd name="connsiteX4" fmla="*/ 15868 w 933783"/>
                    <a:gd name="connsiteY4" fmla="*/ 47974 h 93235"/>
                    <a:gd name="connsiteX0" fmla="*/ 16696 w 934611"/>
                    <a:gd name="connsiteY0" fmla="*/ 47974 h 100617"/>
                    <a:gd name="connsiteX1" fmla="*/ 898939 w 934611"/>
                    <a:gd name="connsiteY1" fmla="*/ 0 h 100617"/>
                    <a:gd name="connsiteX2" fmla="*/ 934611 w 934611"/>
                    <a:gd name="connsiteY2" fmla="*/ 44618 h 100617"/>
                    <a:gd name="connsiteX3" fmla="*/ 4797 w 934611"/>
                    <a:gd name="connsiteY3" fmla="*/ 98472 h 100617"/>
                    <a:gd name="connsiteX4" fmla="*/ 16696 w 934611"/>
                    <a:gd name="connsiteY4" fmla="*/ 47974 h 100617"/>
                    <a:gd name="connsiteX0" fmla="*/ 17520 w 935435"/>
                    <a:gd name="connsiteY0" fmla="*/ 47974 h 100617"/>
                    <a:gd name="connsiteX1" fmla="*/ 899763 w 935435"/>
                    <a:gd name="connsiteY1" fmla="*/ 0 h 100617"/>
                    <a:gd name="connsiteX2" fmla="*/ 935435 w 935435"/>
                    <a:gd name="connsiteY2" fmla="*/ 44618 h 100617"/>
                    <a:gd name="connsiteX3" fmla="*/ 5621 w 935435"/>
                    <a:gd name="connsiteY3" fmla="*/ 98472 h 100617"/>
                    <a:gd name="connsiteX4" fmla="*/ 17520 w 935435"/>
                    <a:gd name="connsiteY4" fmla="*/ 47974 h 100617"/>
                    <a:gd name="connsiteX0" fmla="*/ 20528 w 938443"/>
                    <a:gd name="connsiteY0" fmla="*/ 47974 h 94070"/>
                    <a:gd name="connsiteX1" fmla="*/ 902771 w 938443"/>
                    <a:gd name="connsiteY1" fmla="*/ 0 h 94070"/>
                    <a:gd name="connsiteX2" fmla="*/ 938443 w 938443"/>
                    <a:gd name="connsiteY2" fmla="*/ 44618 h 94070"/>
                    <a:gd name="connsiteX3" fmla="*/ 4670 w 938443"/>
                    <a:gd name="connsiteY3" fmla="*/ 91652 h 94070"/>
                    <a:gd name="connsiteX4" fmla="*/ 20528 w 938443"/>
                    <a:gd name="connsiteY4" fmla="*/ 47974 h 94070"/>
                    <a:gd name="connsiteX0" fmla="*/ 20528 w 938443"/>
                    <a:gd name="connsiteY0" fmla="*/ 47974 h 91652"/>
                    <a:gd name="connsiteX1" fmla="*/ 902771 w 938443"/>
                    <a:gd name="connsiteY1" fmla="*/ 0 h 91652"/>
                    <a:gd name="connsiteX2" fmla="*/ 938443 w 938443"/>
                    <a:gd name="connsiteY2" fmla="*/ 44618 h 91652"/>
                    <a:gd name="connsiteX3" fmla="*/ 4670 w 938443"/>
                    <a:gd name="connsiteY3" fmla="*/ 91652 h 91652"/>
                    <a:gd name="connsiteX4" fmla="*/ 20528 w 938443"/>
                    <a:gd name="connsiteY4" fmla="*/ 47974 h 91652"/>
                    <a:gd name="connsiteX0" fmla="*/ 20528 w 938684"/>
                    <a:gd name="connsiteY0" fmla="*/ 47974 h 91652"/>
                    <a:gd name="connsiteX1" fmla="*/ 902771 w 938684"/>
                    <a:gd name="connsiteY1" fmla="*/ 0 h 91652"/>
                    <a:gd name="connsiteX2" fmla="*/ 938684 w 938684"/>
                    <a:gd name="connsiteY2" fmla="*/ 61367 h 91652"/>
                    <a:gd name="connsiteX3" fmla="*/ 4670 w 938684"/>
                    <a:gd name="connsiteY3" fmla="*/ 91652 h 91652"/>
                    <a:gd name="connsiteX4" fmla="*/ 20528 w 938684"/>
                    <a:gd name="connsiteY4" fmla="*/ 47974 h 91652"/>
                    <a:gd name="connsiteX0" fmla="*/ 20528 w 941318"/>
                    <a:gd name="connsiteY0" fmla="*/ 47974 h 91652"/>
                    <a:gd name="connsiteX1" fmla="*/ 902771 w 941318"/>
                    <a:gd name="connsiteY1" fmla="*/ 0 h 91652"/>
                    <a:gd name="connsiteX2" fmla="*/ 938684 w 941318"/>
                    <a:gd name="connsiteY2" fmla="*/ 61367 h 91652"/>
                    <a:gd name="connsiteX3" fmla="*/ 4670 w 941318"/>
                    <a:gd name="connsiteY3" fmla="*/ 91652 h 91652"/>
                    <a:gd name="connsiteX4" fmla="*/ 20528 w 941318"/>
                    <a:gd name="connsiteY4" fmla="*/ 47974 h 91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1318" h="91652">
                      <a:moveTo>
                        <a:pt x="20528" y="47974"/>
                      </a:moveTo>
                      <a:cubicBezTo>
                        <a:pt x="328225" y="36996"/>
                        <a:pt x="632537" y="21431"/>
                        <a:pt x="902771" y="0"/>
                      </a:cubicBezTo>
                      <a:cubicBezTo>
                        <a:pt x="934665" y="7426"/>
                        <a:pt x="947293" y="22728"/>
                        <a:pt x="938684" y="61367"/>
                      </a:cubicBezTo>
                      <a:cubicBezTo>
                        <a:pt x="691429" y="78183"/>
                        <a:pt x="393597" y="81658"/>
                        <a:pt x="4670" y="91652"/>
                      </a:cubicBezTo>
                      <a:cubicBezTo>
                        <a:pt x="-6360" y="60390"/>
                        <a:pt x="3447" y="69864"/>
                        <a:pt x="20528" y="47974"/>
                      </a:cubicBezTo>
                      <a:close/>
                    </a:path>
                  </a:pathLst>
                </a:custGeom>
                <a:gradFill>
                  <a:gsLst>
                    <a:gs pos="4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6000">
                      <a:schemeClr val="bg1">
                        <a:lumMod val="50000"/>
                      </a:schemeClr>
                    </a:gs>
                    <a:gs pos="7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0800000" scaled="1"/>
                </a:gradFill>
                <a:ln w="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111"/>
                <p:cNvSpPr/>
                <p:nvPr/>
              </p:nvSpPr>
              <p:spPr>
                <a:xfrm flipV="1">
                  <a:off x="6304880" y="5559751"/>
                  <a:ext cx="886968" cy="196521"/>
                </a:xfrm>
                <a:prstGeom prst="trapezoid">
                  <a:avLst>
                    <a:gd name="adj" fmla="val 119218"/>
                  </a:avLst>
                </a:prstGeom>
                <a:gradFill>
                  <a:gsLst>
                    <a:gs pos="98000">
                      <a:schemeClr val="bg1">
                        <a:lumMod val="8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Trapezoid 112"/>
                <p:cNvSpPr/>
                <p:nvPr/>
              </p:nvSpPr>
              <p:spPr>
                <a:xfrm flipV="1">
                  <a:off x="6543687" y="5754677"/>
                  <a:ext cx="411480" cy="92244"/>
                </a:xfrm>
                <a:prstGeom prst="trapezoid">
                  <a:avLst>
                    <a:gd name="adj" fmla="val 147437"/>
                  </a:avLst>
                </a:prstGeom>
                <a:gradFill>
                  <a:gsLst>
                    <a:gs pos="97000">
                      <a:schemeClr val="tx1">
                        <a:lumMod val="75000"/>
                        <a:lumOff val="2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"/>
                <p:cNvSpPr/>
                <p:nvPr/>
              </p:nvSpPr>
              <p:spPr>
                <a:xfrm>
                  <a:off x="6310159" y="5437127"/>
                  <a:ext cx="876283" cy="129847"/>
                </a:xfrm>
                <a:custGeom>
                  <a:avLst/>
                  <a:gdLst>
                    <a:gd name="connsiteX0" fmla="*/ 0 w 873530"/>
                    <a:gd name="connsiteY0" fmla="*/ 0 h 124339"/>
                    <a:gd name="connsiteX1" fmla="*/ 873530 w 873530"/>
                    <a:gd name="connsiteY1" fmla="*/ 0 h 124339"/>
                    <a:gd name="connsiteX2" fmla="*/ 873530 w 873530"/>
                    <a:gd name="connsiteY2" fmla="*/ 124339 h 124339"/>
                    <a:gd name="connsiteX3" fmla="*/ 0 w 873530"/>
                    <a:gd name="connsiteY3" fmla="*/ 124339 h 124339"/>
                    <a:gd name="connsiteX4" fmla="*/ 0 w 873530"/>
                    <a:gd name="connsiteY4" fmla="*/ 0 h 124339"/>
                    <a:gd name="connsiteX0" fmla="*/ 0 w 873530"/>
                    <a:gd name="connsiteY0" fmla="*/ 124339 h 124339"/>
                    <a:gd name="connsiteX1" fmla="*/ 873530 w 873530"/>
                    <a:gd name="connsiteY1" fmla="*/ 0 h 124339"/>
                    <a:gd name="connsiteX2" fmla="*/ 873530 w 873530"/>
                    <a:gd name="connsiteY2" fmla="*/ 124339 h 124339"/>
                    <a:gd name="connsiteX3" fmla="*/ 0 w 873530"/>
                    <a:gd name="connsiteY3" fmla="*/ 124339 h 124339"/>
                    <a:gd name="connsiteX0" fmla="*/ 0 w 873530"/>
                    <a:gd name="connsiteY0" fmla="*/ 124339 h 124339"/>
                    <a:gd name="connsiteX1" fmla="*/ 873530 w 873530"/>
                    <a:gd name="connsiteY1" fmla="*/ 0 h 124339"/>
                    <a:gd name="connsiteX2" fmla="*/ 873530 w 873530"/>
                    <a:gd name="connsiteY2" fmla="*/ 124339 h 124339"/>
                    <a:gd name="connsiteX3" fmla="*/ 0 w 873530"/>
                    <a:gd name="connsiteY3" fmla="*/ 124339 h 124339"/>
                    <a:gd name="connsiteX0" fmla="*/ 0 w 884546"/>
                    <a:gd name="connsiteY0" fmla="*/ 124339 h 124339"/>
                    <a:gd name="connsiteX1" fmla="*/ 884546 w 884546"/>
                    <a:gd name="connsiteY1" fmla="*/ 0 h 124339"/>
                    <a:gd name="connsiteX2" fmla="*/ 884546 w 884546"/>
                    <a:gd name="connsiteY2" fmla="*/ 124339 h 124339"/>
                    <a:gd name="connsiteX3" fmla="*/ 0 w 884546"/>
                    <a:gd name="connsiteY3" fmla="*/ 124339 h 124339"/>
                    <a:gd name="connsiteX0" fmla="*/ 0 w 876283"/>
                    <a:gd name="connsiteY0" fmla="*/ 129847 h 129847"/>
                    <a:gd name="connsiteX1" fmla="*/ 876283 w 876283"/>
                    <a:gd name="connsiteY1" fmla="*/ 0 h 129847"/>
                    <a:gd name="connsiteX2" fmla="*/ 876283 w 876283"/>
                    <a:gd name="connsiteY2" fmla="*/ 124339 h 129847"/>
                    <a:gd name="connsiteX3" fmla="*/ 0 w 876283"/>
                    <a:gd name="connsiteY3" fmla="*/ 129847 h 129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76283" h="129847">
                      <a:moveTo>
                        <a:pt x="0" y="129847"/>
                      </a:moveTo>
                      <a:lnTo>
                        <a:pt x="876283" y="0"/>
                      </a:lnTo>
                      <a:cubicBezTo>
                        <a:pt x="876283" y="41446"/>
                        <a:pt x="757852" y="44334"/>
                        <a:pt x="876283" y="124339"/>
                      </a:cubicBezTo>
                      <a:lnTo>
                        <a:pt x="0" y="129847"/>
                      </a:lnTo>
                      <a:close/>
                    </a:path>
                  </a:pathLst>
                </a:custGeom>
                <a:gradFill>
                  <a:gsLst>
                    <a:gs pos="8000">
                      <a:schemeClr val="bg1">
                        <a:lumMod val="9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 w="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"/>
                <p:cNvSpPr/>
                <p:nvPr/>
              </p:nvSpPr>
              <p:spPr>
                <a:xfrm flipH="1" flipV="1">
                  <a:off x="6323254" y="5010152"/>
                  <a:ext cx="868681" cy="164305"/>
                </a:xfrm>
                <a:custGeom>
                  <a:avLst/>
                  <a:gdLst>
                    <a:gd name="connsiteX0" fmla="*/ 0 w 914400"/>
                    <a:gd name="connsiteY0" fmla="*/ 0 h 152400"/>
                    <a:gd name="connsiteX1" fmla="*/ 914400 w 914400"/>
                    <a:gd name="connsiteY1" fmla="*/ 0 h 152400"/>
                    <a:gd name="connsiteX2" fmla="*/ 914400 w 914400"/>
                    <a:gd name="connsiteY2" fmla="*/ 152400 h 152400"/>
                    <a:gd name="connsiteX3" fmla="*/ 0 w 914400"/>
                    <a:gd name="connsiteY3" fmla="*/ 152400 h 152400"/>
                    <a:gd name="connsiteX4" fmla="*/ 0 w 914400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42232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856227 w 922663"/>
                    <a:gd name="connsiteY1" fmla="*/ 7144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9"/>
                    <a:gd name="connsiteY0" fmla="*/ 0 h 183356"/>
                    <a:gd name="connsiteX1" fmla="*/ 856227 w 922669"/>
                    <a:gd name="connsiteY1" fmla="*/ 7144 h 183356"/>
                    <a:gd name="connsiteX2" fmla="*/ 922663 w 922669"/>
                    <a:gd name="connsiteY2" fmla="*/ 77951 h 183356"/>
                    <a:gd name="connsiteX3" fmla="*/ 0 w 922669"/>
                    <a:gd name="connsiteY3" fmla="*/ 183356 h 183356"/>
                    <a:gd name="connsiteX4" fmla="*/ 0 w 922669"/>
                    <a:gd name="connsiteY4" fmla="*/ 0 h 183356"/>
                    <a:gd name="connsiteX0" fmla="*/ 27821 w 922669"/>
                    <a:gd name="connsiteY0" fmla="*/ 109537 h 176212"/>
                    <a:gd name="connsiteX1" fmla="*/ 856227 w 922669"/>
                    <a:gd name="connsiteY1" fmla="*/ 0 h 176212"/>
                    <a:gd name="connsiteX2" fmla="*/ 922663 w 922669"/>
                    <a:gd name="connsiteY2" fmla="*/ 70807 h 176212"/>
                    <a:gd name="connsiteX3" fmla="*/ 0 w 922669"/>
                    <a:gd name="connsiteY3" fmla="*/ 176212 h 176212"/>
                    <a:gd name="connsiteX4" fmla="*/ 27821 w 922669"/>
                    <a:gd name="connsiteY4" fmla="*/ 109537 h 176212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77"/>
                    <a:gd name="connsiteY0" fmla="*/ 100012 h 161924"/>
                    <a:gd name="connsiteX1" fmla="*/ 858756 w 922677"/>
                    <a:gd name="connsiteY1" fmla="*/ 0 h 161924"/>
                    <a:gd name="connsiteX2" fmla="*/ 922663 w 922677"/>
                    <a:gd name="connsiteY2" fmla="*/ 56519 h 161924"/>
                    <a:gd name="connsiteX3" fmla="*/ 0 w 922677"/>
                    <a:gd name="connsiteY3" fmla="*/ 161924 h 161924"/>
                    <a:gd name="connsiteX4" fmla="*/ 40467 w 922677"/>
                    <a:gd name="connsiteY4" fmla="*/ 100012 h 161924"/>
                    <a:gd name="connsiteX0" fmla="*/ 40467 w 922677"/>
                    <a:gd name="connsiteY0" fmla="*/ 100012 h 161924"/>
                    <a:gd name="connsiteX1" fmla="*/ 858756 w 922677"/>
                    <a:gd name="connsiteY1" fmla="*/ 0 h 161924"/>
                    <a:gd name="connsiteX2" fmla="*/ 922663 w 922677"/>
                    <a:gd name="connsiteY2" fmla="*/ 56519 h 161924"/>
                    <a:gd name="connsiteX3" fmla="*/ 0 w 922677"/>
                    <a:gd name="connsiteY3" fmla="*/ 161924 h 161924"/>
                    <a:gd name="connsiteX4" fmla="*/ 40467 w 922677"/>
                    <a:gd name="connsiteY4" fmla="*/ 100012 h 161924"/>
                    <a:gd name="connsiteX0" fmla="*/ 40467 w 922663"/>
                    <a:gd name="connsiteY0" fmla="*/ 100012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40467 w 922663"/>
                    <a:gd name="connsiteY4" fmla="*/ 100012 h 161924"/>
                    <a:gd name="connsiteX0" fmla="*/ 40467 w 922663"/>
                    <a:gd name="connsiteY0" fmla="*/ 100012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40467 w 922663"/>
                    <a:gd name="connsiteY4" fmla="*/ 100012 h 161924"/>
                    <a:gd name="connsiteX0" fmla="*/ 40467 w 922663"/>
                    <a:gd name="connsiteY0" fmla="*/ 100012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40467 w 922663"/>
                    <a:gd name="connsiteY4" fmla="*/ 100012 h 161924"/>
                    <a:gd name="connsiteX0" fmla="*/ 40467 w 922663"/>
                    <a:gd name="connsiteY0" fmla="*/ 100012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40467 w 922663"/>
                    <a:gd name="connsiteY4" fmla="*/ 100012 h 161924"/>
                    <a:gd name="connsiteX0" fmla="*/ 48055 w 922663"/>
                    <a:gd name="connsiteY0" fmla="*/ 97631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48055 w 922663"/>
                    <a:gd name="connsiteY4" fmla="*/ 97631 h 161924"/>
                    <a:gd name="connsiteX0" fmla="*/ 48055 w 922663"/>
                    <a:gd name="connsiteY0" fmla="*/ 104774 h 169067"/>
                    <a:gd name="connsiteX1" fmla="*/ 881519 w 922663"/>
                    <a:gd name="connsiteY1" fmla="*/ 0 h 169067"/>
                    <a:gd name="connsiteX2" fmla="*/ 922663 w 922663"/>
                    <a:gd name="connsiteY2" fmla="*/ 63662 h 169067"/>
                    <a:gd name="connsiteX3" fmla="*/ 0 w 922663"/>
                    <a:gd name="connsiteY3" fmla="*/ 169067 h 169067"/>
                    <a:gd name="connsiteX4" fmla="*/ 48055 w 922663"/>
                    <a:gd name="connsiteY4" fmla="*/ 104774 h 169067"/>
                    <a:gd name="connsiteX0" fmla="*/ 75876 w 922663"/>
                    <a:gd name="connsiteY0" fmla="*/ 95249 h 169067"/>
                    <a:gd name="connsiteX1" fmla="*/ 881519 w 922663"/>
                    <a:gd name="connsiteY1" fmla="*/ 0 h 169067"/>
                    <a:gd name="connsiteX2" fmla="*/ 922663 w 922663"/>
                    <a:gd name="connsiteY2" fmla="*/ 63662 h 169067"/>
                    <a:gd name="connsiteX3" fmla="*/ 0 w 922663"/>
                    <a:gd name="connsiteY3" fmla="*/ 169067 h 169067"/>
                    <a:gd name="connsiteX4" fmla="*/ 75876 w 922663"/>
                    <a:gd name="connsiteY4" fmla="*/ 95249 h 169067"/>
                    <a:gd name="connsiteX0" fmla="*/ 75876 w 922663"/>
                    <a:gd name="connsiteY0" fmla="*/ 90487 h 164305"/>
                    <a:gd name="connsiteX1" fmla="*/ 884048 w 922663"/>
                    <a:gd name="connsiteY1" fmla="*/ 0 h 164305"/>
                    <a:gd name="connsiteX2" fmla="*/ 922663 w 922663"/>
                    <a:gd name="connsiteY2" fmla="*/ 58900 h 164305"/>
                    <a:gd name="connsiteX3" fmla="*/ 0 w 922663"/>
                    <a:gd name="connsiteY3" fmla="*/ 164305 h 164305"/>
                    <a:gd name="connsiteX4" fmla="*/ 75876 w 922663"/>
                    <a:gd name="connsiteY4" fmla="*/ 90487 h 164305"/>
                    <a:gd name="connsiteX0" fmla="*/ 75876 w 922663"/>
                    <a:gd name="connsiteY0" fmla="*/ 90487 h 164305"/>
                    <a:gd name="connsiteX1" fmla="*/ 884048 w 922663"/>
                    <a:gd name="connsiteY1" fmla="*/ 0 h 164305"/>
                    <a:gd name="connsiteX2" fmla="*/ 922663 w 922663"/>
                    <a:gd name="connsiteY2" fmla="*/ 58900 h 164305"/>
                    <a:gd name="connsiteX3" fmla="*/ 0 w 922663"/>
                    <a:gd name="connsiteY3" fmla="*/ 164305 h 164305"/>
                    <a:gd name="connsiteX4" fmla="*/ 75876 w 922663"/>
                    <a:gd name="connsiteY4" fmla="*/ 90487 h 164305"/>
                    <a:gd name="connsiteX0" fmla="*/ 75876 w 922663"/>
                    <a:gd name="connsiteY0" fmla="*/ 90487 h 164305"/>
                    <a:gd name="connsiteX1" fmla="*/ 884048 w 922663"/>
                    <a:gd name="connsiteY1" fmla="*/ 0 h 164305"/>
                    <a:gd name="connsiteX2" fmla="*/ 922663 w 922663"/>
                    <a:gd name="connsiteY2" fmla="*/ 58900 h 164305"/>
                    <a:gd name="connsiteX3" fmla="*/ 0 w 922663"/>
                    <a:gd name="connsiteY3" fmla="*/ 164305 h 164305"/>
                    <a:gd name="connsiteX4" fmla="*/ 75876 w 922663"/>
                    <a:gd name="connsiteY4" fmla="*/ 90487 h 164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2663" h="164305">
                      <a:moveTo>
                        <a:pt x="75876" y="90487"/>
                      </a:moveTo>
                      <a:cubicBezTo>
                        <a:pt x="371402" y="42863"/>
                        <a:pt x="613814" y="21431"/>
                        <a:pt x="884048" y="0"/>
                      </a:cubicBezTo>
                      <a:cubicBezTo>
                        <a:pt x="885552" y="26214"/>
                        <a:pt x="873676" y="33762"/>
                        <a:pt x="922663" y="58900"/>
                      </a:cubicBezTo>
                      <a:cubicBezTo>
                        <a:pt x="563378" y="89708"/>
                        <a:pt x="347854" y="117849"/>
                        <a:pt x="0" y="164305"/>
                      </a:cubicBezTo>
                      <a:cubicBezTo>
                        <a:pt x="9274" y="142080"/>
                        <a:pt x="86755" y="136678"/>
                        <a:pt x="75876" y="90487"/>
                      </a:cubicBezTo>
                      <a:close/>
                    </a:path>
                  </a:pathLst>
                </a:custGeom>
                <a:gradFill>
                  <a:gsLst>
                    <a:gs pos="8000">
                      <a:schemeClr val="bg1">
                        <a:lumMod val="9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 w="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"/>
                <p:cNvSpPr/>
                <p:nvPr/>
              </p:nvSpPr>
              <p:spPr>
                <a:xfrm flipH="1" flipV="1">
                  <a:off x="6313057" y="5153028"/>
                  <a:ext cx="868681" cy="157162"/>
                </a:xfrm>
                <a:custGeom>
                  <a:avLst/>
                  <a:gdLst>
                    <a:gd name="connsiteX0" fmla="*/ 0 w 914400"/>
                    <a:gd name="connsiteY0" fmla="*/ 0 h 152400"/>
                    <a:gd name="connsiteX1" fmla="*/ 914400 w 914400"/>
                    <a:gd name="connsiteY1" fmla="*/ 0 h 152400"/>
                    <a:gd name="connsiteX2" fmla="*/ 914400 w 914400"/>
                    <a:gd name="connsiteY2" fmla="*/ 152400 h 152400"/>
                    <a:gd name="connsiteX3" fmla="*/ 0 w 914400"/>
                    <a:gd name="connsiteY3" fmla="*/ 152400 h 152400"/>
                    <a:gd name="connsiteX4" fmla="*/ 0 w 914400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42232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856227 w 922663"/>
                    <a:gd name="connsiteY1" fmla="*/ 7144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9"/>
                    <a:gd name="connsiteY0" fmla="*/ 0 h 183356"/>
                    <a:gd name="connsiteX1" fmla="*/ 856227 w 922669"/>
                    <a:gd name="connsiteY1" fmla="*/ 7144 h 183356"/>
                    <a:gd name="connsiteX2" fmla="*/ 922663 w 922669"/>
                    <a:gd name="connsiteY2" fmla="*/ 77951 h 183356"/>
                    <a:gd name="connsiteX3" fmla="*/ 0 w 922669"/>
                    <a:gd name="connsiteY3" fmla="*/ 183356 h 183356"/>
                    <a:gd name="connsiteX4" fmla="*/ 0 w 922669"/>
                    <a:gd name="connsiteY4" fmla="*/ 0 h 183356"/>
                    <a:gd name="connsiteX0" fmla="*/ 27821 w 922669"/>
                    <a:gd name="connsiteY0" fmla="*/ 109537 h 176212"/>
                    <a:gd name="connsiteX1" fmla="*/ 856227 w 922669"/>
                    <a:gd name="connsiteY1" fmla="*/ 0 h 176212"/>
                    <a:gd name="connsiteX2" fmla="*/ 922663 w 922669"/>
                    <a:gd name="connsiteY2" fmla="*/ 70807 h 176212"/>
                    <a:gd name="connsiteX3" fmla="*/ 0 w 922669"/>
                    <a:gd name="connsiteY3" fmla="*/ 176212 h 176212"/>
                    <a:gd name="connsiteX4" fmla="*/ 27821 w 922669"/>
                    <a:gd name="connsiteY4" fmla="*/ 109537 h 176212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77"/>
                    <a:gd name="connsiteY0" fmla="*/ 100012 h 161924"/>
                    <a:gd name="connsiteX1" fmla="*/ 858756 w 922677"/>
                    <a:gd name="connsiteY1" fmla="*/ 0 h 161924"/>
                    <a:gd name="connsiteX2" fmla="*/ 922663 w 922677"/>
                    <a:gd name="connsiteY2" fmla="*/ 56519 h 161924"/>
                    <a:gd name="connsiteX3" fmla="*/ 0 w 922677"/>
                    <a:gd name="connsiteY3" fmla="*/ 161924 h 161924"/>
                    <a:gd name="connsiteX4" fmla="*/ 40467 w 922677"/>
                    <a:gd name="connsiteY4" fmla="*/ 100012 h 161924"/>
                    <a:gd name="connsiteX0" fmla="*/ 40467 w 922677"/>
                    <a:gd name="connsiteY0" fmla="*/ 100012 h 161924"/>
                    <a:gd name="connsiteX1" fmla="*/ 858756 w 922677"/>
                    <a:gd name="connsiteY1" fmla="*/ 0 h 161924"/>
                    <a:gd name="connsiteX2" fmla="*/ 922663 w 922677"/>
                    <a:gd name="connsiteY2" fmla="*/ 56519 h 161924"/>
                    <a:gd name="connsiteX3" fmla="*/ 0 w 922677"/>
                    <a:gd name="connsiteY3" fmla="*/ 161924 h 161924"/>
                    <a:gd name="connsiteX4" fmla="*/ 40467 w 922677"/>
                    <a:gd name="connsiteY4" fmla="*/ 100012 h 161924"/>
                    <a:gd name="connsiteX0" fmla="*/ 40467 w 922663"/>
                    <a:gd name="connsiteY0" fmla="*/ 100012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40467 w 922663"/>
                    <a:gd name="connsiteY4" fmla="*/ 100012 h 161924"/>
                    <a:gd name="connsiteX0" fmla="*/ 40467 w 922663"/>
                    <a:gd name="connsiteY0" fmla="*/ 100012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40467 w 922663"/>
                    <a:gd name="connsiteY4" fmla="*/ 100012 h 161924"/>
                    <a:gd name="connsiteX0" fmla="*/ 40467 w 922663"/>
                    <a:gd name="connsiteY0" fmla="*/ 100012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40467 w 922663"/>
                    <a:gd name="connsiteY4" fmla="*/ 100012 h 161924"/>
                    <a:gd name="connsiteX0" fmla="*/ 40467 w 922663"/>
                    <a:gd name="connsiteY0" fmla="*/ 100012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40467 w 922663"/>
                    <a:gd name="connsiteY4" fmla="*/ 100012 h 161924"/>
                    <a:gd name="connsiteX0" fmla="*/ 48055 w 922663"/>
                    <a:gd name="connsiteY0" fmla="*/ 97631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48055 w 922663"/>
                    <a:gd name="connsiteY4" fmla="*/ 97631 h 161924"/>
                    <a:gd name="connsiteX0" fmla="*/ 63229 w 922663"/>
                    <a:gd name="connsiteY0" fmla="*/ 95249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63229 w 922663"/>
                    <a:gd name="connsiteY4" fmla="*/ 95249 h 161924"/>
                    <a:gd name="connsiteX0" fmla="*/ 63229 w 922663"/>
                    <a:gd name="connsiteY0" fmla="*/ 90487 h 157162"/>
                    <a:gd name="connsiteX1" fmla="*/ 873932 w 922663"/>
                    <a:gd name="connsiteY1" fmla="*/ 0 h 157162"/>
                    <a:gd name="connsiteX2" fmla="*/ 922663 w 922663"/>
                    <a:gd name="connsiteY2" fmla="*/ 51757 h 157162"/>
                    <a:gd name="connsiteX3" fmla="*/ 0 w 922663"/>
                    <a:gd name="connsiteY3" fmla="*/ 157162 h 157162"/>
                    <a:gd name="connsiteX4" fmla="*/ 63229 w 922663"/>
                    <a:gd name="connsiteY4" fmla="*/ 90487 h 157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2663" h="157162">
                      <a:moveTo>
                        <a:pt x="63229" y="90487"/>
                      </a:moveTo>
                      <a:cubicBezTo>
                        <a:pt x="358755" y="42863"/>
                        <a:pt x="603698" y="21431"/>
                        <a:pt x="873932" y="0"/>
                      </a:cubicBezTo>
                      <a:cubicBezTo>
                        <a:pt x="883024" y="30976"/>
                        <a:pt x="873676" y="26619"/>
                        <a:pt x="922663" y="51757"/>
                      </a:cubicBezTo>
                      <a:cubicBezTo>
                        <a:pt x="563378" y="82565"/>
                        <a:pt x="347854" y="110706"/>
                        <a:pt x="0" y="157162"/>
                      </a:cubicBezTo>
                      <a:cubicBezTo>
                        <a:pt x="9274" y="134937"/>
                        <a:pt x="74108" y="136678"/>
                        <a:pt x="63229" y="90487"/>
                      </a:cubicBezTo>
                      <a:close/>
                    </a:path>
                  </a:pathLst>
                </a:custGeom>
                <a:gradFill>
                  <a:gsLst>
                    <a:gs pos="8000">
                      <a:schemeClr val="bg1">
                        <a:lumMod val="9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 w="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"/>
                <p:cNvSpPr/>
                <p:nvPr/>
              </p:nvSpPr>
              <p:spPr>
                <a:xfrm flipH="1" flipV="1">
                  <a:off x="6308993" y="5293523"/>
                  <a:ext cx="868681" cy="161924"/>
                </a:xfrm>
                <a:custGeom>
                  <a:avLst/>
                  <a:gdLst>
                    <a:gd name="connsiteX0" fmla="*/ 0 w 914400"/>
                    <a:gd name="connsiteY0" fmla="*/ 0 h 152400"/>
                    <a:gd name="connsiteX1" fmla="*/ 914400 w 914400"/>
                    <a:gd name="connsiteY1" fmla="*/ 0 h 152400"/>
                    <a:gd name="connsiteX2" fmla="*/ 914400 w 914400"/>
                    <a:gd name="connsiteY2" fmla="*/ 152400 h 152400"/>
                    <a:gd name="connsiteX3" fmla="*/ 0 w 914400"/>
                    <a:gd name="connsiteY3" fmla="*/ 152400 h 152400"/>
                    <a:gd name="connsiteX4" fmla="*/ 0 w 914400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52400"/>
                    <a:gd name="connsiteX1" fmla="*/ 914400 w 922663"/>
                    <a:gd name="connsiteY1" fmla="*/ 0 h 152400"/>
                    <a:gd name="connsiteX2" fmla="*/ 922663 w 922663"/>
                    <a:gd name="connsiteY2" fmla="*/ 42232 h 152400"/>
                    <a:gd name="connsiteX3" fmla="*/ 0 w 922663"/>
                    <a:gd name="connsiteY3" fmla="*/ 152400 h 152400"/>
                    <a:gd name="connsiteX4" fmla="*/ 0 w 922663"/>
                    <a:gd name="connsiteY4" fmla="*/ 0 h 152400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42232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914400 w 922663"/>
                    <a:gd name="connsiteY1" fmla="*/ 0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3"/>
                    <a:gd name="connsiteY0" fmla="*/ 0 h 183356"/>
                    <a:gd name="connsiteX1" fmla="*/ 856227 w 922663"/>
                    <a:gd name="connsiteY1" fmla="*/ 7144 h 183356"/>
                    <a:gd name="connsiteX2" fmla="*/ 922663 w 922663"/>
                    <a:gd name="connsiteY2" fmla="*/ 77951 h 183356"/>
                    <a:gd name="connsiteX3" fmla="*/ 0 w 922663"/>
                    <a:gd name="connsiteY3" fmla="*/ 183356 h 183356"/>
                    <a:gd name="connsiteX4" fmla="*/ 0 w 922663"/>
                    <a:gd name="connsiteY4" fmla="*/ 0 h 183356"/>
                    <a:gd name="connsiteX0" fmla="*/ 0 w 922669"/>
                    <a:gd name="connsiteY0" fmla="*/ 0 h 183356"/>
                    <a:gd name="connsiteX1" fmla="*/ 856227 w 922669"/>
                    <a:gd name="connsiteY1" fmla="*/ 7144 h 183356"/>
                    <a:gd name="connsiteX2" fmla="*/ 922663 w 922669"/>
                    <a:gd name="connsiteY2" fmla="*/ 77951 h 183356"/>
                    <a:gd name="connsiteX3" fmla="*/ 0 w 922669"/>
                    <a:gd name="connsiteY3" fmla="*/ 183356 h 183356"/>
                    <a:gd name="connsiteX4" fmla="*/ 0 w 922669"/>
                    <a:gd name="connsiteY4" fmla="*/ 0 h 183356"/>
                    <a:gd name="connsiteX0" fmla="*/ 27821 w 922669"/>
                    <a:gd name="connsiteY0" fmla="*/ 109537 h 176212"/>
                    <a:gd name="connsiteX1" fmla="*/ 856227 w 922669"/>
                    <a:gd name="connsiteY1" fmla="*/ 0 h 176212"/>
                    <a:gd name="connsiteX2" fmla="*/ 922663 w 922669"/>
                    <a:gd name="connsiteY2" fmla="*/ 70807 h 176212"/>
                    <a:gd name="connsiteX3" fmla="*/ 0 w 922669"/>
                    <a:gd name="connsiteY3" fmla="*/ 176212 h 176212"/>
                    <a:gd name="connsiteX4" fmla="*/ 27821 w 922669"/>
                    <a:gd name="connsiteY4" fmla="*/ 109537 h 176212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27821 w 922669"/>
                    <a:gd name="connsiteY0" fmla="*/ 95249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27821 w 922669"/>
                    <a:gd name="connsiteY4" fmla="*/ 95249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69"/>
                    <a:gd name="connsiteY0" fmla="*/ 100012 h 161924"/>
                    <a:gd name="connsiteX1" fmla="*/ 858756 w 922669"/>
                    <a:gd name="connsiteY1" fmla="*/ 0 h 161924"/>
                    <a:gd name="connsiteX2" fmla="*/ 922663 w 922669"/>
                    <a:gd name="connsiteY2" fmla="*/ 56519 h 161924"/>
                    <a:gd name="connsiteX3" fmla="*/ 0 w 922669"/>
                    <a:gd name="connsiteY3" fmla="*/ 161924 h 161924"/>
                    <a:gd name="connsiteX4" fmla="*/ 40467 w 922669"/>
                    <a:gd name="connsiteY4" fmla="*/ 100012 h 161924"/>
                    <a:gd name="connsiteX0" fmla="*/ 40467 w 922677"/>
                    <a:gd name="connsiteY0" fmla="*/ 100012 h 161924"/>
                    <a:gd name="connsiteX1" fmla="*/ 858756 w 922677"/>
                    <a:gd name="connsiteY1" fmla="*/ 0 h 161924"/>
                    <a:gd name="connsiteX2" fmla="*/ 922663 w 922677"/>
                    <a:gd name="connsiteY2" fmla="*/ 56519 h 161924"/>
                    <a:gd name="connsiteX3" fmla="*/ 0 w 922677"/>
                    <a:gd name="connsiteY3" fmla="*/ 161924 h 161924"/>
                    <a:gd name="connsiteX4" fmla="*/ 40467 w 922677"/>
                    <a:gd name="connsiteY4" fmla="*/ 100012 h 161924"/>
                    <a:gd name="connsiteX0" fmla="*/ 40467 w 922677"/>
                    <a:gd name="connsiteY0" fmla="*/ 100012 h 161924"/>
                    <a:gd name="connsiteX1" fmla="*/ 858756 w 922677"/>
                    <a:gd name="connsiteY1" fmla="*/ 0 h 161924"/>
                    <a:gd name="connsiteX2" fmla="*/ 922663 w 922677"/>
                    <a:gd name="connsiteY2" fmla="*/ 56519 h 161924"/>
                    <a:gd name="connsiteX3" fmla="*/ 0 w 922677"/>
                    <a:gd name="connsiteY3" fmla="*/ 161924 h 161924"/>
                    <a:gd name="connsiteX4" fmla="*/ 40467 w 922677"/>
                    <a:gd name="connsiteY4" fmla="*/ 100012 h 161924"/>
                    <a:gd name="connsiteX0" fmla="*/ 40467 w 922663"/>
                    <a:gd name="connsiteY0" fmla="*/ 100012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40467 w 922663"/>
                    <a:gd name="connsiteY4" fmla="*/ 100012 h 161924"/>
                    <a:gd name="connsiteX0" fmla="*/ 40467 w 922663"/>
                    <a:gd name="connsiteY0" fmla="*/ 100012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40467 w 922663"/>
                    <a:gd name="connsiteY4" fmla="*/ 100012 h 161924"/>
                    <a:gd name="connsiteX0" fmla="*/ 40467 w 922663"/>
                    <a:gd name="connsiteY0" fmla="*/ 100012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40467 w 922663"/>
                    <a:gd name="connsiteY4" fmla="*/ 100012 h 161924"/>
                    <a:gd name="connsiteX0" fmla="*/ 40467 w 922663"/>
                    <a:gd name="connsiteY0" fmla="*/ 100012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40467 w 922663"/>
                    <a:gd name="connsiteY4" fmla="*/ 100012 h 161924"/>
                    <a:gd name="connsiteX0" fmla="*/ 48055 w 922663"/>
                    <a:gd name="connsiteY0" fmla="*/ 97631 h 161924"/>
                    <a:gd name="connsiteX1" fmla="*/ 858756 w 922663"/>
                    <a:gd name="connsiteY1" fmla="*/ 0 h 161924"/>
                    <a:gd name="connsiteX2" fmla="*/ 922663 w 922663"/>
                    <a:gd name="connsiteY2" fmla="*/ 56519 h 161924"/>
                    <a:gd name="connsiteX3" fmla="*/ 0 w 922663"/>
                    <a:gd name="connsiteY3" fmla="*/ 161924 h 161924"/>
                    <a:gd name="connsiteX4" fmla="*/ 48055 w 922663"/>
                    <a:gd name="connsiteY4" fmla="*/ 97631 h 161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2663" h="161924">
                      <a:moveTo>
                        <a:pt x="48055" y="97631"/>
                      </a:moveTo>
                      <a:cubicBezTo>
                        <a:pt x="343581" y="50007"/>
                        <a:pt x="588522" y="21431"/>
                        <a:pt x="858756" y="0"/>
                      </a:cubicBezTo>
                      <a:cubicBezTo>
                        <a:pt x="867848" y="30976"/>
                        <a:pt x="873676" y="31381"/>
                        <a:pt x="922663" y="56519"/>
                      </a:cubicBezTo>
                      <a:cubicBezTo>
                        <a:pt x="563378" y="87327"/>
                        <a:pt x="347854" y="115468"/>
                        <a:pt x="0" y="161924"/>
                      </a:cubicBezTo>
                      <a:cubicBezTo>
                        <a:pt x="9274" y="139699"/>
                        <a:pt x="58934" y="143822"/>
                        <a:pt x="48055" y="97631"/>
                      </a:cubicBezTo>
                      <a:close/>
                    </a:path>
                  </a:pathLst>
                </a:custGeom>
                <a:gradFill>
                  <a:gsLst>
                    <a:gs pos="8000">
                      <a:schemeClr val="bg1">
                        <a:lumMod val="9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 w="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1" name="Group 88"/>
              <p:cNvGrpSpPr/>
              <p:nvPr/>
            </p:nvGrpSpPr>
            <p:grpSpPr>
              <a:xfrm>
                <a:off x="5638800" y="1972734"/>
                <a:ext cx="2146446" cy="2955145"/>
                <a:chOff x="5638800" y="1905000"/>
                <a:chExt cx="2146446" cy="2955145"/>
              </a:xfrm>
            </p:grpSpPr>
            <p:sp>
              <p:nvSpPr>
                <p:cNvPr id="212" name="Oval 60"/>
                <p:cNvSpPr/>
                <p:nvPr/>
              </p:nvSpPr>
              <p:spPr>
                <a:xfrm>
                  <a:off x="5638800" y="1905000"/>
                  <a:ext cx="2146446" cy="2896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6446" h="2896173">
                      <a:moveTo>
                        <a:pt x="1073223" y="0"/>
                      </a:moveTo>
                      <a:cubicBezTo>
                        <a:pt x="1665948" y="0"/>
                        <a:pt x="2146446" y="500890"/>
                        <a:pt x="2146446" y="1118770"/>
                      </a:cubicBezTo>
                      <a:cubicBezTo>
                        <a:pt x="2146446" y="1387212"/>
                        <a:pt x="2055752" y="1633571"/>
                        <a:pt x="1902786" y="1824954"/>
                      </a:cubicBezTo>
                      <a:cubicBezTo>
                        <a:pt x="1746911" y="2018917"/>
                        <a:pt x="1653242" y="2268918"/>
                        <a:pt x="1653242" y="2541724"/>
                      </a:cubicBezTo>
                      <a:cubicBezTo>
                        <a:pt x="1653242" y="2564989"/>
                        <a:pt x="1653923" y="2588089"/>
                        <a:pt x="1656594" y="2610924"/>
                      </a:cubicBezTo>
                      <a:lnTo>
                        <a:pt x="1656594" y="2629474"/>
                      </a:lnTo>
                      <a:cubicBezTo>
                        <a:pt x="1656594" y="2776768"/>
                        <a:pt x="1537189" y="2896173"/>
                        <a:pt x="1389895" y="2896173"/>
                      </a:cubicBezTo>
                      <a:lnTo>
                        <a:pt x="780293" y="2896173"/>
                      </a:lnTo>
                      <a:cubicBezTo>
                        <a:pt x="632999" y="2896173"/>
                        <a:pt x="513594" y="2776768"/>
                        <a:pt x="513594" y="2629474"/>
                      </a:cubicBezTo>
                      <a:lnTo>
                        <a:pt x="513594" y="2582636"/>
                      </a:lnTo>
                      <a:lnTo>
                        <a:pt x="514228" y="2569548"/>
                      </a:lnTo>
                      <a:cubicBezTo>
                        <a:pt x="514228" y="2565178"/>
                        <a:pt x="514204" y="2560813"/>
                        <a:pt x="513594" y="2556461"/>
                      </a:cubicBezTo>
                      <a:lnTo>
                        <a:pt x="513594" y="2528850"/>
                      </a:lnTo>
                      <a:lnTo>
                        <a:pt x="512257" y="2528850"/>
                      </a:lnTo>
                      <a:cubicBezTo>
                        <a:pt x="504537" y="2266915"/>
                        <a:pt x="409192" y="2027959"/>
                        <a:pt x="255673" y="1842442"/>
                      </a:cubicBezTo>
                      <a:cubicBezTo>
                        <a:pt x="95998" y="1647754"/>
                        <a:pt x="0" y="1394949"/>
                        <a:pt x="0" y="1118770"/>
                      </a:cubicBezTo>
                      <a:cubicBezTo>
                        <a:pt x="0" y="500890"/>
                        <a:pt x="480498" y="0"/>
                        <a:pt x="1073223" y="0"/>
                      </a:cubicBezTo>
                      <a:close/>
                    </a:path>
                  </a:pathLst>
                </a:custGeom>
                <a:gradFill>
                  <a:gsLst>
                    <a:gs pos="18000">
                      <a:schemeClr val="bg1"/>
                    </a:gs>
                    <a:gs pos="100000">
                      <a:srgbClr val="FFC000"/>
                    </a:gs>
                  </a:gsLst>
                  <a:path path="circle">
                    <a:fillToRect l="50000" t="50000" r="50000" b="50000"/>
                  </a:path>
                </a:gradFill>
                <a:ln w="0">
                  <a:noFill/>
                </a:ln>
                <a:effectLst>
                  <a:innerShdw blurRad="127000" dist="50800" dir="16200000">
                    <a:srgbClr val="FFC000">
                      <a:alpha val="5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Oval 60"/>
                <p:cNvSpPr/>
                <p:nvPr/>
              </p:nvSpPr>
              <p:spPr>
                <a:xfrm>
                  <a:off x="5726383" y="1999344"/>
                  <a:ext cx="1995714" cy="1076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5714" h="1076466">
                      <a:moveTo>
                        <a:pt x="996521" y="0"/>
                      </a:moveTo>
                      <a:cubicBezTo>
                        <a:pt x="1548360" y="0"/>
                        <a:pt x="1995714" y="438212"/>
                        <a:pt x="1995714" y="978775"/>
                      </a:cubicBezTo>
                      <a:cubicBezTo>
                        <a:pt x="1995714" y="1011759"/>
                        <a:pt x="1994049" y="1044361"/>
                        <a:pt x="1990374" y="1076466"/>
                      </a:cubicBezTo>
                      <a:lnTo>
                        <a:pt x="1992335" y="1032742"/>
                      </a:lnTo>
                      <a:cubicBezTo>
                        <a:pt x="1992335" y="492179"/>
                        <a:pt x="1544981" y="53967"/>
                        <a:pt x="993142" y="53967"/>
                      </a:cubicBezTo>
                      <a:cubicBezTo>
                        <a:pt x="477807" y="53967"/>
                        <a:pt x="53591" y="436121"/>
                        <a:pt x="0" y="926935"/>
                      </a:cubicBezTo>
                      <a:cubicBezTo>
                        <a:pt x="26253" y="410440"/>
                        <a:pt x="462455" y="0"/>
                        <a:pt x="99652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Oval 60"/>
                <p:cNvSpPr/>
                <p:nvPr/>
              </p:nvSpPr>
              <p:spPr>
                <a:xfrm flipH="1">
                  <a:off x="5749833" y="2299063"/>
                  <a:ext cx="665644" cy="152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644" h="1524000">
                      <a:moveTo>
                        <a:pt x="586836" y="449538"/>
                      </a:moveTo>
                      <a:lnTo>
                        <a:pt x="502646" y="467103"/>
                      </a:lnTo>
                      <a:cubicBezTo>
                        <a:pt x="474000" y="474672"/>
                        <a:pt x="446026" y="483535"/>
                        <a:pt x="418778" y="493650"/>
                      </a:cubicBezTo>
                      <a:cubicBezTo>
                        <a:pt x="498093" y="635044"/>
                        <a:pt x="542176" y="799737"/>
                        <a:pt x="542176" y="975164"/>
                      </a:cubicBezTo>
                      <a:cubicBezTo>
                        <a:pt x="542176" y="1179304"/>
                        <a:pt x="482482" y="1368908"/>
                        <a:pt x="377240" y="1524000"/>
                      </a:cubicBezTo>
                      <a:lnTo>
                        <a:pt x="408268" y="1524000"/>
                      </a:lnTo>
                      <a:cubicBezTo>
                        <a:pt x="417139" y="1506816"/>
                        <a:pt x="428865" y="1491766"/>
                        <a:pt x="441004" y="1477096"/>
                      </a:cubicBezTo>
                      <a:cubicBezTo>
                        <a:pt x="581298" y="1306038"/>
                        <a:pt x="665644" y="1083919"/>
                        <a:pt x="665644" y="841262"/>
                      </a:cubicBezTo>
                      <a:cubicBezTo>
                        <a:pt x="665644" y="701884"/>
                        <a:pt x="637816" y="569280"/>
                        <a:pt x="586836" y="449538"/>
                      </a:cubicBezTo>
                      <a:close/>
                      <a:moveTo>
                        <a:pt x="208592" y="0"/>
                      </a:moveTo>
                      <a:lnTo>
                        <a:pt x="205295" y="688"/>
                      </a:lnTo>
                      <a:cubicBezTo>
                        <a:pt x="131644" y="20146"/>
                        <a:pt x="62438" y="48169"/>
                        <a:pt x="0" y="86378"/>
                      </a:cubicBezTo>
                      <a:cubicBezTo>
                        <a:pt x="145405" y="157197"/>
                        <a:pt x="270439" y="265697"/>
                        <a:pt x="361891" y="401060"/>
                      </a:cubicBezTo>
                      <a:cubicBezTo>
                        <a:pt x="412273" y="370249"/>
                        <a:pt x="466685" y="345148"/>
                        <a:pt x="524672" y="326942"/>
                      </a:cubicBezTo>
                      <a:cubicBezTo>
                        <a:pt x="446764" y="192803"/>
                        <a:pt x="337814" y="80662"/>
                        <a:pt x="208592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alpha val="5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ln w="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Oval 60"/>
                <p:cNvSpPr/>
                <p:nvPr/>
              </p:nvSpPr>
              <p:spPr>
                <a:xfrm flipH="1">
                  <a:off x="5753493" y="2272251"/>
                  <a:ext cx="1958392" cy="2520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8392" h="2520692">
                      <a:moveTo>
                        <a:pt x="1875125" y="474972"/>
                      </a:moveTo>
                      <a:lnTo>
                        <a:pt x="1786172" y="493531"/>
                      </a:lnTo>
                      <a:cubicBezTo>
                        <a:pt x="1755905" y="501528"/>
                        <a:pt x="1726348" y="510893"/>
                        <a:pt x="1697559" y="521580"/>
                      </a:cubicBezTo>
                      <a:cubicBezTo>
                        <a:pt x="1781361" y="670974"/>
                        <a:pt x="1827938" y="844985"/>
                        <a:pt x="1827938" y="1030337"/>
                      </a:cubicBezTo>
                      <a:cubicBezTo>
                        <a:pt x="1827938" y="1286723"/>
                        <a:pt x="1738820" y="1521410"/>
                        <a:pt x="1590588" y="1702146"/>
                      </a:cubicBezTo>
                      <a:cubicBezTo>
                        <a:pt x="1448071" y="1874367"/>
                        <a:pt x="1359559" y="2096198"/>
                        <a:pt x="1352392" y="2339361"/>
                      </a:cubicBezTo>
                      <a:lnTo>
                        <a:pt x="1351151" y="2339361"/>
                      </a:lnTo>
                      <a:lnTo>
                        <a:pt x="1351151" y="2364993"/>
                      </a:lnTo>
                      <a:cubicBezTo>
                        <a:pt x="1350585" y="2369033"/>
                        <a:pt x="1350563" y="2373086"/>
                        <a:pt x="1350563" y="2377142"/>
                      </a:cubicBezTo>
                      <a:lnTo>
                        <a:pt x="1350760" y="2381218"/>
                      </a:lnTo>
                      <a:cubicBezTo>
                        <a:pt x="1340573" y="2371435"/>
                        <a:pt x="1326672" y="2365790"/>
                        <a:pt x="1311452" y="2365790"/>
                      </a:cubicBezTo>
                      <a:lnTo>
                        <a:pt x="640892" y="2365790"/>
                      </a:lnTo>
                      <a:cubicBezTo>
                        <a:pt x="628326" y="2365790"/>
                        <a:pt x="616658" y="2369638"/>
                        <a:pt x="607631" y="2377141"/>
                      </a:cubicBezTo>
                      <a:cubicBezTo>
                        <a:pt x="607753" y="2374449"/>
                        <a:pt x="607617" y="2371762"/>
                        <a:pt x="607241" y="2369081"/>
                      </a:cubicBezTo>
                      <a:lnTo>
                        <a:pt x="607241" y="2343449"/>
                      </a:lnTo>
                      <a:lnTo>
                        <a:pt x="606000" y="2343449"/>
                      </a:lnTo>
                      <a:cubicBezTo>
                        <a:pt x="598833" y="2100286"/>
                        <a:pt x="510321" y="1878455"/>
                        <a:pt x="367804" y="1706234"/>
                      </a:cubicBezTo>
                      <a:cubicBezTo>
                        <a:pt x="219572" y="1525498"/>
                        <a:pt x="130454" y="1290811"/>
                        <a:pt x="130454" y="1034425"/>
                      </a:cubicBezTo>
                      <a:cubicBezTo>
                        <a:pt x="130454" y="849073"/>
                        <a:pt x="177031" y="675062"/>
                        <a:pt x="260833" y="525668"/>
                      </a:cubicBezTo>
                      <a:cubicBezTo>
                        <a:pt x="232044" y="514981"/>
                        <a:pt x="202487" y="505616"/>
                        <a:pt x="172220" y="497619"/>
                      </a:cubicBezTo>
                      <a:lnTo>
                        <a:pt x="83267" y="479060"/>
                      </a:lnTo>
                      <a:cubicBezTo>
                        <a:pt x="29402" y="605577"/>
                        <a:pt x="0" y="745683"/>
                        <a:pt x="0" y="892947"/>
                      </a:cubicBezTo>
                      <a:cubicBezTo>
                        <a:pt x="0" y="1149333"/>
                        <a:pt x="89118" y="1384020"/>
                        <a:pt x="237350" y="1564756"/>
                      </a:cubicBezTo>
                      <a:cubicBezTo>
                        <a:pt x="379867" y="1736977"/>
                        <a:pt x="468379" y="1958808"/>
                        <a:pt x="475546" y="2201971"/>
                      </a:cubicBezTo>
                      <a:lnTo>
                        <a:pt x="476787" y="2201971"/>
                      </a:lnTo>
                      <a:lnTo>
                        <a:pt x="476787" y="2227603"/>
                      </a:lnTo>
                      <a:cubicBezTo>
                        <a:pt x="477353" y="2231643"/>
                        <a:pt x="477375" y="2235696"/>
                        <a:pt x="477375" y="2239752"/>
                      </a:cubicBezTo>
                      <a:lnTo>
                        <a:pt x="476787" y="2251902"/>
                      </a:lnTo>
                      <a:lnTo>
                        <a:pt x="476787" y="2295384"/>
                      </a:lnTo>
                      <a:cubicBezTo>
                        <a:pt x="476787" y="2395846"/>
                        <a:pt x="536621" y="2482332"/>
                        <a:pt x="622804" y="2520692"/>
                      </a:cubicBezTo>
                      <a:lnTo>
                        <a:pt x="620924" y="2514159"/>
                      </a:lnTo>
                      <a:cubicBezTo>
                        <a:pt x="627027" y="2516970"/>
                        <a:pt x="633817" y="2518190"/>
                        <a:pt x="640892" y="2518190"/>
                      </a:cubicBezTo>
                      <a:lnTo>
                        <a:pt x="1311452" y="2518190"/>
                      </a:lnTo>
                      <a:cubicBezTo>
                        <a:pt x="1320607" y="2518190"/>
                        <a:pt x="1329284" y="2516148"/>
                        <a:pt x="1336879" y="2512122"/>
                      </a:cubicBezTo>
                      <a:cubicBezTo>
                        <a:pt x="1336724" y="2513720"/>
                        <a:pt x="1336164" y="2515166"/>
                        <a:pt x="1335588" y="2516604"/>
                      </a:cubicBezTo>
                      <a:cubicBezTo>
                        <a:pt x="1421771" y="2478244"/>
                        <a:pt x="1481605" y="2391758"/>
                        <a:pt x="1481605" y="2291296"/>
                      </a:cubicBezTo>
                      <a:lnTo>
                        <a:pt x="1481605" y="2247814"/>
                      </a:lnTo>
                      <a:lnTo>
                        <a:pt x="1481017" y="2235664"/>
                      </a:lnTo>
                      <a:cubicBezTo>
                        <a:pt x="1481017" y="2231608"/>
                        <a:pt x="1481039" y="2227555"/>
                        <a:pt x="1481605" y="2223515"/>
                      </a:cubicBezTo>
                      <a:lnTo>
                        <a:pt x="1481605" y="2197883"/>
                      </a:lnTo>
                      <a:lnTo>
                        <a:pt x="1482846" y="2197883"/>
                      </a:lnTo>
                      <a:cubicBezTo>
                        <a:pt x="1490013" y="1954720"/>
                        <a:pt x="1578525" y="1732889"/>
                        <a:pt x="1721042" y="1560668"/>
                      </a:cubicBezTo>
                      <a:cubicBezTo>
                        <a:pt x="1869274" y="1379932"/>
                        <a:pt x="1958392" y="1145245"/>
                        <a:pt x="1958392" y="888859"/>
                      </a:cubicBezTo>
                      <a:cubicBezTo>
                        <a:pt x="1958392" y="741595"/>
                        <a:pt x="1928990" y="601489"/>
                        <a:pt x="1875125" y="474972"/>
                      </a:cubicBezTo>
                      <a:close/>
                      <a:moveTo>
                        <a:pt x="482911" y="4088"/>
                      </a:moveTo>
                      <a:cubicBezTo>
                        <a:pt x="346378" y="89314"/>
                        <a:pt x="231264" y="207799"/>
                        <a:pt x="148948" y="349528"/>
                      </a:cubicBezTo>
                      <a:cubicBezTo>
                        <a:pt x="210216" y="368764"/>
                        <a:pt x="267706" y="395285"/>
                        <a:pt x="320939" y="427839"/>
                      </a:cubicBezTo>
                      <a:cubicBezTo>
                        <a:pt x="417565" y="284818"/>
                        <a:pt x="549673" y="170179"/>
                        <a:pt x="703305" y="95353"/>
                      </a:cubicBezTo>
                      <a:cubicBezTo>
                        <a:pt x="637335" y="54982"/>
                        <a:pt x="564213" y="25374"/>
                        <a:pt x="486395" y="4815"/>
                      </a:cubicBezTo>
                      <a:close/>
                      <a:moveTo>
                        <a:pt x="1475481" y="0"/>
                      </a:moveTo>
                      <a:lnTo>
                        <a:pt x="1471997" y="727"/>
                      </a:lnTo>
                      <a:cubicBezTo>
                        <a:pt x="1394179" y="21286"/>
                        <a:pt x="1321057" y="50894"/>
                        <a:pt x="1255087" y="91265"/>
                      </a:cubicBezTo>
                      <a:cubicBezTo>
                        <a:pt x="1408719" y="166091"/>
                        <a:pt x="1540827" y="280730"/>
                        <a:pt x="1637453" y="423751"/>
                      </a:cubicBezTo>
                      <a:cubicBezTo>
                        <a:pt x="1690686" y="391197"/>
                        <a:pt x="1748176" y="364676"/>
                        <a:pt x="1809444" y="345440"/>
                      </a:cubicBezTo>
                      <a:cubicBezTo>
                        <a:pt x="1727128" y="203711"/>
                        <a:pt x="1612014" y="85226"/>
                        <a:pt x="1475481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alpha val="50000"/>
                      </a:schemeClr>
                    </a:gs>
                    <a:gs pos="46000">
                      <a:schemeClr val="bg1">
                        <a:alpha val="0"/>
                      </a:schemeClr>
                    </a:gs>
                  </a:gsLst>
                  <a:lin ang="5400000" scaled="0"/>
                  <a:tileRect/>
                </a:gradFill>
                <a:ln w="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16" name="Group 93"/>
                <p:cNvGrpSpPr/>
                <p:nvPr/>
              </p:nvGrpSpPr>
              <p:grpSpPr>
                <a:xfrm>
                  <a:off x="6306400" y="3329155"/>
                  <a:ext cx="801190" cy="1530990"/>
                  <a:chOff x="3906691" y="3422010"/>
                  <a:chExt cx="801190" cy="1530990"/>
                </a:xfrm>
              </p:grpSpPr>
              <p:sp>
                <p:nvSpPr>
                  <p:cNvPr id="221" name="Rounded Rectangle 10"/>
                  <p:cNvSpPr/>
                  <p:nvPr/>
                </p:nvSpPr>
                <p:spPr>
                  <a:xfrm>
                    <a:off x="4079107" y="4119133"/>
                    <a:ext cx="479891" cy="833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9891" h="833867">
                        <a:moveTo>
                          <a:pt x="214521" y="0"/>
                        </a:moveTo>
                        <a:lnTo>
                          <a:pt x="263870" y="0"/>
                        </a:lnTo>
                        <a:cubicBezTo>
                          <a:pt x="370842" y="0"/>
                          <a:pt x="460010" y="76222"/>
                          <a:pt x="479891" y="177344"/>
                        </a:cubicBezTo>
                        <a:cubicBezTo>
                          <a:pt x="430064" y="253021"/>
                          <a:pt x="399357" y="362642"/>
                          <a:pt x="399357" y="484467"/>
                        </a:cubicBezTo>
                        <a:cubicBezTo>
                          <a:pt x="399357" y="576003"/>
                          <a:pt x="416693" y="660650"/>
                          <a:pt x="446798" y="729114"/>
                        </a:cubicBezTo>
                        <a:cubicBezTo>
                          <a:pt x="411111" y="792922"/>
                          <a:pt x="342272" y="833867"/>
                          <a:pt x="263870" y="833867"/>
                        </a:cubicBezTo>
                        <a:lnTo>
                          <a:pt x="214521" y="833867"/>
                        </a:lnTo>
                        <a:cubicBezTo>
                          <a:pt x="136280" y="833867"/>
                          <a:pt x="67562" y="793090"/>
                          <a:pt x="31839" y="729479"/>
                        </a:cubicBezTo>
                        <a:cubicBezTo>
                          <a:pt x="63403" y="660269"/>
                          <a:pt x="81559" y="573809"/>
                          <a:pt x="81559" y="480133"/>
                        </a:cubicBezTo>
                        <a:cubicBezTo>
                          <a:pt x="81559" y="357513"/>
                          <a:pt x="50450" y="247257"/>
                          <a:pt x="0" y="171571"/>
                        </a:cubicBezTo>
                        <a:cubicBezTo>
                          <a:pt x="21837" y="73303"/>
                          <a:pt x="109618" y="0"/>
                          <a:pt x="214521" y="0"/>
                        </a:cubicBezTo>
                        <a:close/>
                      </a:path>
                    </a:pathLst>
                  </a:custGeom>
                  <a:noFill/>
                  <a:ln w="6350">
                    <a:gradFill flip="none" rotWithShape="1">
                      <a:gsLst>
                        <a:gs pos="2300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99167">
                          <a:srgbClr val="FFC000"/>
                        </a:gs>
                        <a:gs pos="29000">
                          <a:srgbClr val="FFC000">
                            <a:alpha val="44000"/>
                          </a:srgbClr>
                        </a:gs>
                      </a:gsLst>
                      <a:lin ang="16200000" scaled="1"/>
                      <a:tileRect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" name="Rounded Rectangle 10"/>
                  <p:cNvSpPr/>
                  <p:nvPr/>
                </p:nvSpPr>
                <p:spPr>
                  <a:xfrm>
                    <a:off x="4204002" y="4206524"/>
                    <a:ext cx="228599" cy="666298"/>
                  </a:xfrm>
                  <a:prstGeom prst="roundRect">
                    <a:avLst>
                      <a:gd name="adj" fmla="val 50000"/>
                    </a:avLst>
                  </a:prstGeom>
                  <a:noFill/>
                  <a:ln w="9525">
                    <a:gradFill flip="none" rotWithShape="1">
                      <a:gsLst>
                        <a:gs pos="95833">
                          <a:srgbClr val="FFC000"/>
                        </a:gs>
                        <a:gs pos="19000">
                          <a:schemeClr val="accent1">
                            <a:tint val="66000"/>
                            <a:satMod val="160000"/>
                            <a:alpha val="0"/>
                          </a:schemeClr>
                        </a:gs>
                        <a:gs pos="27000">
                          <a:srgbClr val="FFC000">
                            <a:alpha val="43000"/>
                          </a:srgbClr>
                        </a:gs>
                      </a:gsLst>
                      <a:lin ang="16200000" scaled="1"/>
                      <a:tileRect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Rounded Rectangle 10"/>
                  <p:cNvSpPr/>
                  <p:nvPr/>
                </p:nvSpPr>
                <p:spPr>
                  <a:xfrm flipV="1">
                    <a:off x="3906691" y="3422010"/>
                    <a:ext cx="801190" cy="952622"/>
                  </a:xfrm>
                  <a:custGeom>
                    <a:avLst/>
                    <a:gdLst>
                      <a:gd name="connsiteX0" fmla="*/ 0 w 609600"/>
                      <a:gd name="connsiteY0" fmla="*/ 638127 h 638127"/>
                      <a:gd name="connsiteX1" fmla="*/ 152400 w 609600"/>
                      <a:gd name="connsiteY1" fmla="*/ 0 h 638127"/>
                      <a:gd name="connsiteX2" fmla="*/ 457200 w 609600"/>
                      <a:gd name="connsiteY2" fmla="*/ 0 h 638127"/>
                      <a:gd name="connsiteX3" fmla="*/ 609600 w 609600"/>
                      <a:gd name="connsiteY3" fmla="*/ 638127 h 638127"/>
                      <a:gd name="connsiteX4" fmla="*/ 0 w 609600"/>
                      <a:gd name="connsiteY4" fmla="*/ 638127 h 638127"/>
                      <a:gd name="connsiteX0" fmla="*/ 0 w 609600"/>
                      <a:gd name="connsiteY0" fmla="*/ 638127 h 638127"/>
                      <a:gd name="connsiteX1" fmla="*/ 152400 w 609600"/>
                      <a:gd name="connsiteY1" fmla="*/ 0 h 638127"/>
                      <a:gd name="connsiteX2" fmla="*/ 457200 w 609600"/>
                      <a:gd name="connsiteY2" fmla="*/ 0 h 638127"/>
                      <a:gd name="connsiteX3" fmla="*/ 609600 w 609600"/>
                      <a:gd name="connsiteY3" fmla="*/ 638127 h 638127"/>
                      <a:gd name="connsiteX4" fmla="*/ 0 w 609600"/>
                      <a:gd name="connsiteY4" fmla="*/ 638127 h 638127"/>
                      <a:gd name="connsiteX0" fmla="*/ 0 w 609600"/>
                      <a:gd name="connsiteY0" fmla="*/ 638127 h 638127"/>
                      <a:gd name="connsiteX1" fmla="*/ 152400 w 609600"/>
                      <a:gd name="connsiteY1" fmla="*/ 0 h 638127"/>
                      <a:gd name="connsiteX2" fmla="*/ 457200 w 609600"/>
                      <a:gd name="connsiteY2" fmla="*/ 0 h 638127"/>
                      <a:gd name="connsiteX3" fmla="*/ 609600 w 609600"/>
                      <a:gd name="connsiteY3" fmla="*/ 638127 h 638127"/>
                      <a:gd name="connsiteX4" fmla="*/ 0 w 609600"/>
                      <a:gd name="connsiteY4" fmla="*/ 638127 h 638127"/>
                      <a:gd name="connsiteX0" fmla="*/ 0 w 609600"/>
                      <a:gd name="connsiteY0" fmla="*/ 638127 h 641283"/>
                      <a:gd name="connsiteX1" fmla="*/ 152400 w 609600"/>
                      <a:gd name="connsiteY1" fmla="*/ 0 h 641283"/>
                      <a:gd name="connsiteX2" fmla="*/ 457200 w 609600"/>
                      <a:gd name="connsiteY2" fmla="*/ 0 h 641283"/>
                      <a:gd name="connsiteX3" fmla="*/ 609600 w 609600"/>
                      <a:gd name="connsiteY3" fmla="*/ 638127 h 641283"/>
                      <a:gd name="connsiteX4" fmla="*/ 163322 w 609600"/>
                      <a:gd name="connsiteY4" fmla="*/ 641283 h 641283"/>
                      <a:gd name="connsiteX5" fmla="*/ 0 w 609600"/>
                      <a:gd name="connsiteY5" fmla="*/ 638127 h 641283"/>
                      <a:gd name="connsiteX0" fmla="*/ 0 w 609600"/>
                      <a:gd name="connsiteY0" fmla="*/ 638127 h 641283"/>
                      <a:gd name="connsiteX1" fmla="*/ 152400 w 609600"/>
                      <a:gd name="connsiteY1" fmla="*/ 0 h 641283"/>
                      <a:gd name="connsiteX2" fmla="*/ 457200 w 609600"/>
                      <a:gd name="connsiteY2" fmla="*/ 0 h 641283"/>
                      <a:gd name="connsiteX3" fmla="*/ 609600 w 609600"/>
                      <a:gd name="connsiteY3" fmla="*/ 638127 h 641283"/>
                      <a:gd name="connsiteX4" fmla="*/ 360811 w 609600"/>
                      <a:gd name="connsiteY4" fmla="*/ 641283 h 641283"/>
                      <a:gd name="connsiteX5" fmla="*/ 163322 w 609600"/>
                      <a:gd name="connsiteY5" fmla="*/ 641283 h 641283"/>
                      <a:gd name="connsiteX6" fmla="*/ 0 w 609600"/>
                      <a:gd name="connsiteY6" fmla="*/ 638127 h 641283"/>
                      <a:gd name="connsiteX0" fmla="*/ 0 w 609600"/>
                      <a:gd name="connsiteY0" fmla="*/ 638127 h 641283"/>
                      <a:gd name="connsiteX1" fmla="*/ 152400 w 609600"/>
                      <a:gd name="connsiteY1" fmla="*/ 0 h 641283"/>
                      <a:gd name="connsiteX2" fmla="*/ 457200 w 609600"/>
                      <a:gd name="connsiteY2" fmla="*/ 0 h 641283"/>
                      <a:gd name="connsiteX3" fmla="*/ 609600 w 609600"/>
                      <a:gd name="connsiteY3" fmla="*/ 638127 h 641283"/>
                      <a:gd name="connsiteX4" fmla="*/ 512309 w 609600"/>
                      <a:gd name="connsiteY4" fmla="*/ 641283 h 641283"/>
                      <a:gd name="connsiteX5" fmla="*/ 360811 w 609600"/>
                      <a:gd name="connsiteY5" fmla="*/ 641283 h 641283"/>
                      <a:gd name="connsiteX6" fmla="*/ 163322 w 609600"/>
                      <a:gd name="connsiteY6" fmla="*/ 641283 h 641283"/>
                      <a:gd name="connsiteX7" fmla="*/ 0 w 609600"/>
                      <a:gd name="connsiteY7" fmla="*/ 638127 h 641283"/>
                      <a:gd name="connsiteX0" fmla="*/ 0 w 609600"/>
                      <a:gd name="connsiteY0" fmla="*/ 638127 h 641283"/>
                      <a:gd name="connsiteX1" fmla="*/ 152400 w 609600"/>
                      <a:gd name="connsiteY1" fmla="*/ 0 h 641283"/>
                      <a:gd name="connsiteX2" fmla="*/ 457200 w 609600"/>
                      <a:gd name="connsiteY2" fmla="*/ 0 h 641283"/>
                      <a:gd name="connsiteX3" fmla="*/ 609600 w 609600"/>
                      <a:gd name="connsiteY3" fmla="*/ 638127 h 641283"/>
                      <a:gd name="connsiteX4" fmla="*/ 512309 w 609600"/>
                      <a:gd name="connsiteY4" fmla="*/ 641283 h 641283"/>
                      <a:gd name="connsiteX5" fmla="*/ 360811 w 609600"/>
                      <a:gd name="connsiteY5" fmla="*/ 641283 h 641283"/>
                      <a:gd name="connsiteX6" fmla="*/ 263419 w 609600"/>
                      <a:gd name="connsiteY6" fmla="*/ 641283 h 641283"/>
                      <a:gd name="connsiteX7" fmla="*/ 163322 w 609600"/>
                      <a:gd name="connsiteY7" fmla="*/ 641283 h 641283"/>
                      <a:gd name="connsiteX8" fmla="*/ 0 w 609600"/>
                      <a:gd name="connsiteY8" fmla="*/ 638127 h 641283"/>
                      <a:gd name="connsiteX0" fmla="*/ 0 w 609600"/>
                      <a:gd name="connsiteY0" fmla="*/ 638127 h 765279"/>
                      <a:gd name="connsiteX1" fmla="*/ 152400 w 609600"/>
                      <a:gd name="connsiteY1" fmla="*/ 0 h 765279"/>
                      <a:gd name="connsiteX2" fmla="*/ 457200 w 609600"/>
                      <a:gd name="connsiteY2" fmla="*/ 0 h 765279"/>
                      <a:gd name="connsiteX3" fmla="*/ 609600 w 609600"/>
                      <a:gd name="connsiteY3" fmla="*/ 638127 h 765279"/>
                      <a:gd name="connsiteX4" fmla="*/ 512309 w 609600"/>
                      <a:gd name="connsiteY4" fmla="*/ 641283 h 765279"/>
                      <a:gd name="connsiteX5" fmla="*/ 360811 w 609600"/>
                      <a:gd name="connsiteY5" fmla="*/ 641283 h 765279"/>
                      <a:gd name="connsiteX6" fmla="*/ 263419 w 609600"/>
                      <a:gd name="connsiteY6" fmla="*/ 641283 h 765279"/>
                      <a:gd name="connsiteX7" fmla="*/ 163322 w 609600"/>
                      <a:gd name="connsiteY7" fmla="*/ 641283 h 765279"/>
                      <a:gd name="connsiteX8" fmla="*/ 0 w 609600"/>
                      <a:gd name="connsiteY8" fmla="*/ 638127 h 765279"/>
                      <a:gd name="connsiteX0" fmla="*/ 0 w 609600"/>
                      <a:gd name="connsiteY0" fmla="*/ 638127 h 765279"/>
                      <a:gd name="connsiteX1" fmla="*/ 152400 w 609600"/>
                      <a:gd name="connsiteY1" fmla="*/ 0 h 765279"/>
                      <a:gd name="connsiteX2" fmla="*/ 457200 w 609600"/>
                      <a:gd name="connsiteY2" fmla="*/ 0 h 765279"/>
                      <a:gd name="connsiteX3" fmla="*/ 609600 w 609600"/>
                      <a:gd name="connsiteY3" fmla="*/ 638127 h 765279"/>
                      <a:gd name="connsiteX4" fmla="*/ 512309 w 609600"/>
                      <a:gd name="connsiteY4" fmla="*/ 641283 h 765279"/>
                      <a:gd name="connsiteX5" fmla="*/ 360811 w 609600"/>
                      <a:gd name="connsiteY5" fmla="*/ 641283 h 765279"/>
                      <a:gd name="connsiteX6" fmla="*/ 285061 w 609600"/>
                      <a:gd name="connsiteY6" fmla="*/ 638577 h 765279"/>
                      <a:gd name="connsiteX7" fmla="*/ 163322 w 609600"/>
                      <a:gd name="connsiteY7" fmla="*/ 641283 h 765279"/>
                      <a:gd name="connsiteX8" fmla="*/ 0 w 609600"/>
                      <a:gd name="connsiteY8" fmla="*/ 638127 h 765279"/>
                      <a:gd name="connsiteX0" fmla="*/ 0 w 609600"/>
                      <a:gd name="connsiteY0" fmla="*/ 638127 h 765279"/>
                      <a:gd name="connsiteX1" fmla="*/ 152400 w 609600"/>
                      <a:gd name="connsiteY1" fmla="*/ 0 h 765279"/>
                      <a:gd name="connsiteX2" fmla="*/ 457200 w 609600"/>
                      <a:gd name="connsiteY2" fmla="*/ 0 h 765279"/>
                      <a:gd name="connsiteX3" fmla="*/ 609600 w 609600"/>
                      <a:gd name="connsiteY3" fmla="*/ 638127 h 765279"/>
                      <a:gd name="connsiteX4" fmla="*/ 512309 w 609600"/>
                      <a:gd name="connsiteY4" fmla="*/ 641283 h 765279"/>
                      <a:gd name="connsiteX5" fmla="*/ 360811 w 609600"/>
                      <a:gd name="connsiteY5" fmla="*/ 641283 h 765279"/>
                      <a:gd name="connsiteX6" fmla="*/ 285061 w 609600"/>
                      <a:gd name="connsiteY6" fmla="*/ 638577 h 765279"/>
                      <a:gd name="connsiteX7" fmla="*/ 163322 w 609600"/>
                      <a:gd name="connsiteY7" fmla="*/ 641283 h 765279"/>
                      <a:gd name="connsiteX8" fmla="*/ 0 w 609600"/>
                      <a:gd name="connsiteY8" fmla="*/ 638127 h 765279"/>
                      <a:gd name="connsiteX0" fmla="*/ 0 w 609600"/>
                      <a:gd name="connsiteY0" fmla="*/ 638127 h 765279"/>
                      <a:gd name="connsiteX1" fmla="*/ 152400 w 609600"/>
                      <a:gd name="connsiteY1" fmla="*/ 0 h 765279"/>
                      <a:gd name="connsiteX2" fmla="*/ 457200 w 609600"/>
                      <a:gd name="connsiteY2" fmla="*/ 0 h 765279"/>
                      <a:gd name="connsiteX3" fmla="*/ 609600 w 609600"/>
                      <a:gd name="connsiteY3" fmla="*/ 638127 h 765279"/>
                      <a:gd name="connsiteX4" fmla="*/ 512309 w 609600"/>
                      <a:gd name="connsiteY4" fmla="*/ 641283 h 765279"/>
                      <a:gd name="connsiteX5" fmla="*/ 425739 w 609600"/>
                      <a:gd name="connsiteY5" fmla="*/ 638578 h 765279"/>
                      <a:gd name="connsiteX6" fmla="*/ 360811 w 609600"/>
                      <a:gd name="connsiteY6" fmla="*/ 641283 h 765279"/>
                      <a:gd name="connsiteX7" fmla="*/ 285061 w 609600"/>
                      <a:gd name="connsiteY7" fmla="*/ 638577 h 765279"/>
                      <a:gd name="connsiteX8" fmla="*/ 163322 w 609600"/>
                      <a:gd name="connsiteY8" fmla="*/ 641283 h 765279"/>
                      <a:gd name="connsiteX9" fmla="*/ 0 w 609600"/>
                      <a:gd name="connsiteY9" fmla="*/ 638127 h 765279"/>
                      <a:gd name="connsiteX0" fmla="*/ 0 w 609600"/>
                      <a:gd name="connsiteY0" fmla="*/ 638127 h 765279"/>
                      <a:gd name="connsiteX1" fmla="*/ 152400 w 609600"/>
                      <a:gd name="connsiteY1" fmla="*/ 0 h 765279"/>
                      <a:gd name="connsiteX2" fmla="*/ 457200 w 609600"/>
                      <a:gd name="connsiteY2" fmla="*/ 0 h 765279"/>
                      <a:gd name="connsiteX3" fmla="*/ 609600 w 609600"/>
                      <a:gd name="connsiteY3" fmla="*/ 638127 h 765279"/>
                      <a:gd name="connsiteX4" fmla="*/ 512309 w 609600"/>
                      <a:gd name="connsiteY4" fmla="*/ 641283 h 765279"/>
                      <a:gd name="connsiteX5" fmla="*/ 425739 w 609600"/>
                      <a:gd name="connsiteY5" fmla="*/ 638578 h 765279"/>
                      <a:gd name="connsiteX6" fmla="*/ 285061 w 609600"/>
                      <a:gd name="connsiteY6" fmla="*/ 638577 h 765279"/>
                      <a:gd name="connsiteX7" fmla="*/ 163322 w 609600"/>
                      <a:gd name="connsiteY7" fmla="*/ 641283 h 765279"/>
                      <a:gd name="connsiteX8" fmla="*/ 0 w 609600"/>
                      <a:gd name="connsiteY8" fmla="*/ 638127 h 765279"/>
                      <a:gd name="connsiteX0" fmla="*/ 0 w 609600"/>
                      <a:gd name="connsiteY0" fmla="*/ 638127 h 766028"/>
                      <a:gd name="connsiteX1" fmla="*/ 152400 w 609600"/>
                      <a:gd name="connsiteY1" fmla="*/ 0 h 766028"/>
                      <a:gd name="connsiteX2" fmla="*/ 457200 w 609600"/>
                      <a:gd name="connsiteY2" fmla="*/ 0 h 766028"/>
                      <a:gd name="connsiteX3" fmla="*/ 609600 w 609600"/>
                      <a:gd name="connsiteY3" fmla="*/ 638127 h 766028"/>
                      <a:gd name="connsiteX4" fmla="*/ 512309 w 609600"/>
                      <a:gd name="connsiteY4" fmla="*/ 641283 h 766028"/>
                      <a:gd name="connsiteX5" fmla="*/ 425739 w 609600"/>
                      <a:gd name="connsiteY5" fmla="*/ 638578 h 766028"/>
                      <a:gd name="connsiteX6" fmla="*/ 285061 w 609600"/>
                      <a:gd name="connsiteY6" fmla="*/ 638577 h 766028"/>
                      <a:gd name="connsiteX7" fmla="*/ 163322 w 609600"/>
                      <a:gd name="connsiteY7" fmla="*/ 641283 h 766028"/>
                      <a:gd name="connsiteX8" fmla="*/ 0 w 609600"/>
                      <a:gd name="connsiteY8" fmla="*/ 638127 h 766028"/>
                      <a:gd name="connsiteX0" fmla="*/ 0 w 609600"/>
                      <a:gd name="connsiteY0" fmla="*/ 638127 h 766028"/>
                      <a:gd name="connsiteX1" fmla="*/ 152400 w 609600"/>
                      <a:gd name="connsiteY1" fmla="*/ 0 h 766028"/>
                      <a:gd name="connsiteX2" fmla="*/ 457200 w 609600"/>
                      <a:gd name="connsiteY2" fmla="*/ 0 h 766028"/>
                      <a:gd name="connsiteX3" fmla="*/ 609600 w 609600"/>
                      <a:gd name="connsiteY3" fmla="*/ 638127 h 766028"/>
                      <a:gd name="connsiteX4" fmla="*/ 550183 w 609600"/>
                      <a:gd name="connsiteY4" fmla="*/ 630462 h 766028"/>
                      <a:gd name="connsiteX5" fmla="*/ 425739 w 609600"/>
                      <a:gd name="connsiteY5" fmla="*/ 638578 h 766028"/>
                      <a:gd name="connsiteX6" fmla="*/ 285061 w 609600"/>
                      <a:gd name="connsiteY6" fmla="*/ 638577 h 766028"/>
                      <a:gd name="connsiteX7" fmla="*/ 163322 w 609600"/>
                      <a:gd name="connsiteY7" fmla="*/ 641283 h 766028"/>
                      <a:gd name="connsiteX8" fmla="*/ 0 w 609600"/>
                      <a:gd name="connsiteY8" fmla="*/ 638127 h 766028"/>
                      <a:gd name="connsiteX0" fmla="*/ 0 w 609600"/>
                      <a:gd name="connsiteY0" fmla="*/ 638127 h 766028"/>
                      <a:gd name="connsiteX1" fmla="*/ 152400 w 609600"/>
                      <a:gd name="connsiteY1" fmla="*/ 0 h 766028"/>
                      <a:gd name="connsiteX2" fmla="*/ 457200 w 609600"/>
                      <a:gd name="connsiteY2" fmla="*/ 0 h 766028"/>
                      <a:gd name="connsiteX3" fmla="*/ 609600 w 609600"/>
                      <a:gd name="connsiteY3" fmla="*/ 638127 h 766028"/>
                      <a:gd name="connsiteX4" fmla="*/ 550183 w 609600"/>
                      <a:gd name="connsiteY4" fmla="*/ 630462 h 766028"/>
                      <a:gd name="connsiteX5" fmla="*/ 498782 w 609600"/>
                      <a:gd name="connsiteY5" fmla="*/ 765728 h 766028"/>
                      <a:gd name="connsiteX6" fmla="*/ 425739 w 609600"/>
                      <a:gd name="connsiteY6" fmla="*/ 638578 h 766028"/>
                      <a:gd name="connsiteX7" fmla="*/ 285061 w 609600"/>
                      <a:gd name="connsiteY7" fmla="*/ 638577 h 766028"/>
                      <a:gd name="connsiteX8" fmla="*/ 163322 w 609600"/>
                      <a:gd name="connsiteY8" fmla="*/ 641283 h 766028"/>
                      <a:gd name="connsiteX9" fmla="*/ 0 w 609600"/>
                      <a:gd name="connsiteY9" fmla="*/ 638127 h 766028"/>
                      <a:gd name="connsiteX0" fmla="*/ 0 w 609600"/>
                      <a:gd name="connsiteY0" fmla="*/ 638127 h 766028"/>
                      <a:gd name="connsiteX1" fmla="*/ 152400 w 609600"/>
                      <a:gd name="connsiteY1" fmla="*/ 0 h 766028"/>
                      <a:gd name="connsiteX2" fmla="*/ 457200 w 609600"/>
                      <a:gd name="connsiteY2" fmla="*/ 0 h 766028"/>
                      <a:gd name="connsiteX3" fmla="*/ 609600 w 609600"/>
                      <a:gd name="connsiteY3" fmla="*/ 638127 h 766028"/>
                      <a:gd name="connsiteX4" fmla="*/ 498782 w 609600"/>
                      <a:gd name="connsiteY4" fmla="*/ 765728 h 766028"/>
                      <a:gd name="connsiteX5" fmla="*/ 425739 w 609600"/>
                      <a:gd name="connsiteY5" fmla="*/ 638578 h 766028"/>
                      <a:gd name="connsiteX6" fmla="*/ 285061 w 609600"/>
                      <a:gd name="connsiteY6" fmla="*/ 638577 h 766028"/>
                      <a:gd name="connsiteX7" fmla="*/ 163322 w 609600"/>
                      <a:gd name="connsiteY7" fmla="*/ 641283 h 766028"/>
                      <a:gd name="connsiteX8" fmla="*/ 0 w 609600"/>
                      <a:gd name="connsiteY8" fmla="*/ 638127 h 766028"/>
                      <a:gd name="connsiteX0" fmla="*/ 0 w 609600"/>
                      <a:gd name="connsiteY0" fmla="*/ 638127 h 766028"/>
                      <a:gd name="connsiteX1" fmla="*/ 152400 w 609600"/>
                      <a:gd name="connsiteY1" fmla="*/ 0 h 766028"/>
                      <a:gd name="connsiteX2" fmla="*/ 457200 w 609600"/>
                      <a:gd name="connsiteY2" fmla="*/ 0 h 766028"/>
                      <a:gd name="connsiteX3" fmla="*/ 609600 w 609600"/>
                      <a:gd name="connsiteY3" fmla="*/ 638127 h 766028"/>
                      <a:gd name="connsiteX4" fmla="*/ 425739 w 609600"/>
                      <a:gd name="connsiteY4" fmla="*/ 638578 h 766028"/>
                      <a:gd name="connsiteX5" fmla="*/ 285061 w 609600"/>
                      <a:gd name="connsiteY5" fmla="*/ 638577 h 766028"/>
                      <a:gd name="connsiteX6" fmla="*/ 163322 w 609600"/>
                      <a:gd name="connsiteY6" fmla="*/ 641283 h 766028"/>
                      <a:gd name="connsiteX7" fmla="*/ 0 w 609600"/>
                      <a:gd name="connsiteY7" fmla="*/ 638127 h 766028"/>
                      <a:gd name="connsiteX0" fmla="*/ 0 w 609600"/>
                      <a:gd name="connsiteY0" fmla="*/ 638127 h 771890"/>
                      <a:gd name="connsiteX1" fmla="*/ 152400 w 609600"/>
                      <a:gd name="connsiteY1" fmla="*/ 0 h 771890"/>
                      <a:gd name="connsiteX2" fmla="*/ 457200 w 609600"/>
                      <a:gd name="connsiteY2" fmla="*/ 0 h 771890"/>
                      <a:gd name="connsiteX3" fmla="*/ 609600 w 609600"/>
                      <a:gd name="connsiteY3" fmla="*/ 638127 h 771890"/>
                      <a:gd name="connsiteX4" fmla="*/ 425739 w 609600"/>
                      <a:gd name="connsiteY4" fmla="*/ 638578 h 771890"/>
                      <a:gd name="connsiteX5" fmla="*/ 285061 w 609600"/>
                      <a:gd name="connsiteY5" fmla="*/ 638577 h 771890"/>
                      <a:gd name="connsiteX6" fmla="*/ 163322 w 609600"/>
                      <a:gd name="connsiteY6" fmla="*/ 641283 h 771890"/>
                      <a:gd name="connsiteX7" fmla="*/ 0 w 609600"/>
                      <a:gd name="connsiteY7" fmla="*/ 638127 h 771890"/>
                      <a:gd name="connsiteX0" fmla="*/ 0 w 609600"/>
                      <a:gd name="connsiteY0" fmla="*/ 638127 h 771890"/>
                      <a:gd name="connsiteX1" fmla="*/ 152400 w 609600"/>
                      <a:gd name="connsiteY1" fmla="*/ 0 h 771890"/>
                      <a:gd name="connsiteX2" fmla="*/ 457200 w 609600"/>
                      <a:gd name="connsiteY2" fmla="*/ 0 h 771890"/>
                      <a:gd name="connsiteX3" fmla="*/ 609600 w 609600"/>
                      <a:gd name="connsiteY3" fmla="*/ 638127 h 771890"/>
                      <a:gd name="connsiteX4" fmla="*/ 425739 w 609600"/>
                      <a:gd name="connsiteY4" fmla="*/ 638578 h 771890"/>
                      <a:gd name="connsiteX5" fmla="*/ 285061 w 609600"/>
                      <a:gd name="connsiteY5" fmla="*/ 638577 h 771890"/>
                      <a:gd name="connsiteX6" fmla="*/ 147090 w 609600"/>
                      <a:gd name="connsiteY6" fmla="*/ 649399 h 771890"/>
                      <a:gd name="connsiteX7" fmla="*/ 0 w 609600"/>
                      <a:gd name="connsiteY7" fmla="*/ 638127 h 771890"/>
                      <a:gd name="connsiteX0" fmla="*/ 0 w 609600"/>
                      <a:gd name="connsiteY0" fmla="*/ 638127 h 771890"/>
                      <a:gd name="connsiteX1" fmla="*/ 152400 w 609600"/>
                      <a:gd name="connsiteY1" fmla="*/ 0 h 771890"/>
                      <a:gd name="connsiteX2" fmla="*/ 457200 w 609600"/>
                      <a:gd name="connsiteY2" fmla="*/ 0 h 771890"/>
                      <a:gd name="connsiteX3" fmla="*/ 609600 w 609600"/>
                      <a:gd name="connsiteY3" fmla="*/ 638127 h 771890"/>
                      <a:gd name="connsiteX4" fmla="*/ 425739 w 609600"/>
                      <a:gd name="connsiteY4" fmla="*/ 638578 h 771890"/>
                      <a:gd name="connsiteX5" fmla="*/ 293177 w 609600"/>
                      <a:gd name="connsiteY5" fmla="*/ 635872 h 771890"/>
                      <a:gd name="connsiteX6" fmla="*/ 147090 w 609600"/>
                      <a:gd name="connsiteY6" fmla="*/ 649399 h 771890"/>
                      <a:gd name="connsiteX7" fmla="*/ 0 w 609600"/>
                      <a:gd name="connsiteY7" fmla="*/ 638127 h 771890"/>
                      <a:gd name="connsiteX0" fmla="*/ 0 w 609600"/>
                      <a:gd name="connsiteY0" fmla="*/ 638127 h 771345"/>
                      <a:gd name="connsiteX1" fmla="*/ 152400 w 609600"/>
                      <a:gd name="connsiteY1" fmla="*/ 0 h 771345"/>
                      <a:gd name="connsiteX2" fmla="*/ 457200 w 609600"/>
                      <a:gd name="connsiteY2" fmla="*/ 0 h 771345"/>
                      <a:gd name="connsiteX3" fmla="*/ 609600 w 609600"/>
                      <a:gd name="connsiteY3" fmla="*/ 638127 h 771345"/>
                      <a:gd name="connsiteX4" fmla="*/ 450087 w 609600"/>
                      <a:gd name="connsiteY4" fmla="*/ 627756 h 771345"/>
                      <a:gd name="connsiteX5" fmla="*/ 293177 w 609600"/>
                      <a:gd name="connsiteY5" fmla="*/ 635872 h 771345"/>
                      <a:gd name="connsiteX6" fmla="*/ 147090 w 609600"/>
                      <a:gd name="connsiteY6" fmla="*/ 649399 h 771345"/>
                      <a:gd name="connsiteX7" fmla="*/ 0 w 609600"/>
                      <a:gd name="connsiteY7" fmla="*/ 638127 h 771345"/>
                      <a:gd name="connsiteX0" fmla="*/ 0 w 609600"/>
                      <a:gd name="connsiteY0" fmla="*/ 638127 h 771345"/>
                      <a:gd name="connsiteX1" fmla="*/ 152400 w 609600"/>
                      <a:gd name="connsiteY1" fmla="*/ 0 h 771345"/>
                      <a:gd name="connsiteX2" fmla="*/ 457200 w 609600"/>
                      <a:gd name="connsiteY2" fmla="*/ 0 h 771345"/>
                      <a:gd name="connsiteX3" fmla="*/ 609600 w 609600"/>
                      <a:gd name="connsiteY3" fmla="*/ 638127 h 771345"/>
                      <a:gd name="connsiteX4" fmla="*/ 450087 w 609600"/>
                      <a:gd name="connsiteY4" fmla="*/ 627756 h 771345"/>
                      <a:gd name="connsiteX5" fmla="*/ 293177 w 609600"/>
                      <a:gd name="connsiteY5" fmla="*/ 635872 h 771345"/>
                      <a:gd name="connsiteX6" fmla="*/ 147090 w 609600"/>
                      <a:gd name="connsiteY6" fmla="*/ 649399 h 771345"/>
                      <a:gd name="connsiteX7" fmla="*/ 0 w 609600"/>
                      <a:gd name="connsiteY7" fmla="*/ 638127 h 771345"/>
                      <a:gd name="connsiteX0" fmla="*/ 0 w 609600"/>
                      <a:gd name="connsiteY0" fmla="*/ 638127 h 771345"/>
                      <a:gd name="connsiteX1" fmla="*/ 152400 w 609600"/>
                      <a:gd name="connsiteY1" fmla="*/ 0 h 771345"/>
                      <a:gd name="connsiteX2" fmla="*/ 457200 w 609600"/>
                      <a:gd name="connsiteY2" fmla="*/ 0 h 771345"/>
                      <a:gd name="connsiteX3" fmla="*/ 609600 w 609600"/>
                      <a:gd name="connsiteY3" fmla="*/ 638127 h 771345"/>
                      <a:gd name="connsiteX4" fmla="*/ 450087 w 609600"/>
                      <a:gd name="connsiteY4" fmla="*/ 627756 h 771345"/>
                      <a:gd name="connsiteX5" fmla="*/ 293177 w 609600"/>
                      <a:gd name="connsiteY5" fmla="*/ 635872 h 771345"/>
                      <a:gd name="connsiteX6" fmla="*/ 147090 w 609600"/>
                      <a:gd name="connsiteY6" fmla="*/ 649399 h 771345"/>
                      <a:gd name="connsiteX7" fmla="*/ 0 w 609600"/>
                      <a:gd name="connsiteY7" fmla="*/ 638127 h 771345"/>
                      <a:gd name="connsiteX0" fmla="*/ 0 w 609600"/>
                      <a:gd name="connsiteY0" fmla="*/ 638127 h 769366"/>
                      <a:gd name="connsiteX1" fmla="*/ 152400 w 609600"/>
                      <a:gd name="connsiteY1" fmla="*/ 0 h 769366"/>
                      <a:gd name="connsiteX2" fmla="*/ 457200 w 609600"/>
                      <a:gd name="connsiteY2" fmla="*/ 0 h 769366"/>
                      <a:gd name="connsiteX3" fmla="*/ 609600 w 609600"/>
                      <a:gd name="connsiteY3" fmla="*/ 638127 h 769366"/>
                      <a:gd name="connsiteX4" fmla="*/ 450087 w 609600"/>
                      <a:gd name="connsiteY4" fmla="*/ 627756 h 769366"/>
                      <a:gd name="connsiteX5" fmla="*/ 293177 w 609600"/>
                      <a:gd name="connsiteY5" fmla="*/ 635872 h 769366"/>
                      <a:gd name="connsiteX6" fmla="*/ 0 w 609600"/>
                      <a:gd name="connsiteY6" fmla="*/ 638127 h 769366"/>
                      <a:gd name="connsiteX0" fmla="*/ 0 w 609600"/>
                      <a:gd name="connsiteY0" fmla="*/ 638127 h 685029"/>
                      <a:gd name="connsiteX1" fmla="*/ 152400 w 609600"/>
                      <a:gd name="connsiteY1" fmla="*/ 0 h 685029"/>
                      <a:gd name="connsiteX2" fmla="*/ 457200 w 609600"/>
                      <a:gd name="connsiteY2" fmla="*/ 0 h 685029"/>
                      <a:gd name="connsiteX3" fmla="*/ 609600 w 609600"/>
                      <a:gd name="connsiteY3" fmla="*/ 638127 h 685029"/>
                      <a:gd name="connsiteX4" fmla="*/ 293177 w 609600"/>
                      <a:gd name="connsiteY4" fmla="*/ 635872 h 685029"/>
                      <a:gd name="connsiteX5" fmla="*/ 0 w 609600"/>
                      <a:gd name="connsiteY5" fmla="*/ 638127 h 685029"/>
                      <a:gd name="connsiteX0" fmla="*/ 0 w 705395"/>
                      <a:gd name="connsiteY0" fmla="*/ 629844 h 684651"/>
                      <a:gd name="connsiteX1" fmla="*/ 248195 w 705395"/>
                      <a:gd name="connsiteY1" fmla="*/ 0 h 684651"/>
                      <a:gd name="connsiteX2" fmla="*/ 552995 w 705395"/>
                      <a:gd name="connsiteY2" fmla="*/ 0 h 684651"/>
                      <a:gd name="connsiteX3" fmla="*/ 705395 w 705395"/>
                      <a:gd name="connsiteY3" fmla="*/ 638127 h 684651"/>
                      <a:gd name="connsiteX4" fmla="*/ 388972 w 705395"/>
                      <a:gd name="connsiteY4" fmla="*/ 635872 h 684651"/>
                      <a:gd name="connsiteX5" fmla="*/ 0 w 705395"/>
                      <a:gd name="connsiteY5" fmla="*/ 629844 h 684651"/>
                      <a:gd name="connsiteX0" fmla="*/ 0 w 801190"/>
                      <a:gd name="connsiteY0" fmla="*/ 629844 h 678970"/>
                      <a:gd name="connsiteX1" fmla="*/ 248195 w 801190"/>
                      <a:gd name="connsiteY1" fmla="*/ 0 h 678970"/>
                      <a:gd name="connsiteX2" fmla="*/ 552995 w 801190"/>
                      <a:gd name="connsiteY2" fmla="*/ 0 h 678970"/>
                      <a:gd name="connsiteX3" fmla="*/ 801190 w 801190"/>
                      <a:gd name="connsiteY3" fmla="*/ 629844 h 678970"/>
                      <a:gd name="connsiteX4" fmla="*/ 388972 w 801190"/>
                      <a:gd name="connsiteY4" fmla="*/ 635872 h 678970"/>
                      <a:gd name="connsiteX5" fmla="*/ 0 w 801190"/>
                      <a:gd name="connsiteY5" fmla="*/ 629844 h 678970"/>
                      <a:gd name="connsiteX0" fmla="*/ 0 w 802992"/>
                      <a:gd name="connsiteY0" fmla="*/ 629844 h 694685"/>
                      <a:gd name="connsiteX1" fmla="*/ 248195 w 802992"/>
                      <a:gd name="connsiteY1" fmla="*/ 0 h 694685"/>
                      <a:gd name="connsiteX2" fmla="*/ 552995 w 802992"/>
                      <a:gd name="connsiteY2" fmla="*/ 0 h 694685"/>
                      <a:gd name="connsiteX3" fmla="*/ 801190 w 802992"/>
                      <a:gd name="connsiteY3" fmla="*/ 629844 h 694685"/>
                      <a:gd name="connsiteX4" fmla="*/ 650852 w 802992"/>
                      <a:gd name="connsiteY4" fmla="*/ 675061 h 694685"/>
                      <a:gd name="connsiteX5" fmla="*/ 388972 w 802992"/>
                      <a:gd name="connsiteY5" fmla="*/ 635872 h 694685"/>
                      <a:gd name="connsiteX6" fmla="*/ 0 w 802992"/>
                      <a:gd name="connsiteY6" fmla="*/ 629844 h 694685"/>
                      <a:gd name="connsiteX0" fmla="*/ 2623 w 805615"/>
                      <a:gd name="connsiteY0" fmla="*/ 629844 h 695725"/>
                      <a:gd name="connsiteX1" fmla="*/ 250818 w 805615"/>
                      <a:gd name="connsiteY1" fmla="*/ 0 h 695725"/>
                      <a:gd name="connsiteX2" fmla="*/ 555618 w 805615"/>
                      <a:gd name="connsiteY2" fmla="*/ 0 h 695725"/>
                      <a:gd name="connsiteX3" fmla="*/ 803813 w 805615"/>
                      <a:gd name="connsiteY3" fmla="*/ 629844 h 695725"/>
                      <a:gd name="connsiteX4" fmla="*/ 653475 w 805615"/>
                      <a:gd name="connsiteY4" fmla="*/ 675061 h 695725"/>
                      <a:gd name="connsiteX5" fmla="*/ 391595 w 805615"/>
                      <a:gd name="connsiteY5" fmla="*/ 635872 h 695725"/>
                      <a:gd name="connsiteX6" fmla="*/ 136767 w 805615"/>
                      <a:gd name="connsiteY6" fmla="*/ 677131 h 695725"/>
                      <a:gd name="connsiteX7" fmla="*/ 2623 w 805615"/>
                      <a:gd name="connsiteY7" fmla="*/ 629844 h 695725"/>
                      <a:gd name="connsiteX0" fmla="*/ 2623 w 806616"/>
                      <a:gd name="connsiteY0" fmla="*/ 629844 h 695725"/>
                      <a:gd name="connsiteX1" fmla="*/ 250818 w 806616"/>
                      <a:gd name="connsiteY1" fmla="*/ 0 h 695725"/>
                      <a:gd name="connsiteX2" fmla="*/ 555618 w 806616"/>
                      <a:gd name="connsiteY2" fmla="*/ 0 h 695725"/>
                      <a:gd name="connsiteX3" fmla="*/ 803813 w 806616"/>
                      <a:gd name="connsiteY3" fmla="*/ 629844 h 695725"/>
                      <a:gd name="connsiteX4" fmla="*/ 653475 w 806616"/>
                      <a:gd name="connsiteY4" fmla="*/ 675061 h 695725"/>
                      <a:gd name="connsiteX5" fmla="*/ 136767 w 806616"/>
                      <a:gd name="connsiteY5" fmla="*/ 677131 h 695725"/>
                      <a:gd name="connsiteX6" fmla="*/ 2623 w 806616"/>
                      <a:gd name="connsiteY6" fmla="*/ 629844 h 695725"/>
                      <a:gd name="connsiteX0" fmla="*/ 0 w 803993"/>
                      <a:gd name="connsiteY0" fmla="*/ 629844 h 692413"/>
                      <a:gd name="connsiteX1" fmla="*/ 248195 w 803993"/>
                      <a:gd name="connsiteY1" fmla="*/ 0 h 692413"/>
                      <a:gd name="connsiteX2" fmla="*/ 552995 w 803993"/>
                      <a:gd name="connsiteY2" fmla="*/ 0 h 692413"/>
                      <a:gd name="connsiteX3" fmla="*/ 801190 w 803993"/>
                      <a:gd name="connsiteY3" fmla="*/ 629844 h 692413"/>
                      <a:gd name="connsiteX4" fmla="*/ 650852 w 803993"/>
                      <a:gd name="connsiteY4" fmla="*/ 675061 h 692413"/>
                      <a:gd name="connsiteX5" fmla="*/ 134144 w 803993"/>
                      <a:gd name="connsiteY5" fmla="*/ 677131 h 692413"/>
                      <a:gd name="connsiteX6" fmla="*/ 0 w 803993"/>
                      <a:gd name="connsiteY6" fmla="*/ 629844 h 692413"/>
                      <a:gd name="connsiteX0" fmla="*/ 0 w 803993"/>
                      <a:gd name="connsiteY0" fmla="*/ 629844 h 692413"/>
                      <a:gd name="connsiteX1" fmla="*/ 248195 w 803993"/>
                      <a:gd name="connsiteY1" fmla="*/ 0 h 692413"/>
                      <a:gd name="connsiteX2" fmla="*/ 552995 w 803993"/>
                      <a:gd name="connsiteY2" fmla="*/ 0 h 692413"/>
                      <a:gd name="connsiteX3" fmla="*/ 801190 w 803993"/>
                      <a:gd name="connsiteY3" fmla="*/ 629844 h 692413"/>
                      <a:gd name="connsiteX4" fmla="*/ 650852 w 803993"/>
                      <a:gd name="connsiteY4" fmla="*/ 675061 h 692413"/>
                      <a:gd name="connsiteX5" fmla="*/ 166075 w 803993"/>
                      <a:gd name="connsiteY5" fmla="*/ 658496 h 692413"/>
                      <a:gd name="connsiteX6" fmla="*/ 0 w 803993"/>
                      <a:gd name="connsiteY6" fmla="*/ 629844 h 692413"/>
                      <a:gd name="connsiteX0" fmla="*/ 0 w 803993"/>
                      <a:gd name="connsiteY0" fmla="*/ 629844 h 692413"/>
                      <a:gd name="connsiteX1" fmla="*/ 248195 w 803993"/>
                      <a:gd name="connsiteY1" fmla="*/ 0 h 692413"/>
                      <a:gd name="connsiteX2" fmla="*/ 552995 w 803993"/>
                      <a:gd name="connsiteY2" fmla="*/ 0 h 692413"/>
                      <a:gd name="connsiteX3" fmla="*/ 801190 w 803993"/>
                      <a:gd name="connsiteY3" fmla="*/ 629844 h 692413"/>
                      <a:gd name="connsiteX4" fmla="*/ 650852 w 803993"/>
                      <a:gd name="connsiteY4" fmla="*/ 675061 h 692413"/>
                      <a:gd name="connsiteX5" fmla="*/ 166075 w 803993"/>
                      <a:gd name="connsiteY5" fmla="*/ 658496 h 692413"/>
                      <a:gd name="connsiteX6" fmla="*/ 0 w 803993"/>
                      <a:gd name="connsiteY6" fmla="*/ 629844 h 692413"/>
                      <a:gd name="connsiteX0" fmla="*/ 0 w 803993"/>
                      <a:gd name="connsiteY0" fmla="*/ 629844 h 692413"/>
                      <a:gd name="connsiteX1" fmla="*/ 248195 w 803993"/>
                      <a:gd name="connsiteY1" fmla="*/ 0 h 692413"/>
                      <a:gd name="connsiteX2" fmla="*/ 552995 w 803993"/>
                      <a:gd name="connsiteY2" fmla="*/ 0 h 692413"/>
                      <a:gd name="connsiteX3" fmla="*/ 801190 w 803993"/>
                      <a:gd name="connsiteY3" fmla="*/ 629844 h 692413"/>
                      <a:gd name="connsiteX4" fmla="*/ 650852 w 803993"/>
                      <a:gd name="connsiteY4" fmla="*/ 675061 h 692413"/>
                      <a:gd name="connsiteX5" fmla="*/ 166075 w 803993"/>
                      <a:gd name="connsiteY5" fmla="*/ 658496 h 692413"/>
                      <a:gd name="connsiteX6" fmla="*/ 0 w 803993"/>
                      <a:gd name="connsiteY6" fmla="*/ 629844 h 692413"/>
                      <a:gd name="connsiteX0" fmla="*/ 0 w 802535"/>
                      <a:gd name="connsiteY0" fmla="*/ 629844 h 677106"/>
                      <a:gd name="connsiteX1" fmla="*/ 248195 w 802535"/>
                      <a:gd name="connsiteY1" fmla="*/ 0 h 677106"/>
                      <a:gd name="connsiteX2" fmla="*/ 552995 w 802535"/>
                      <a:gd name="connsiteY2" fmla="*/ 0 h 677106"/>
                      <a:gd name="connsiteX3" fmla="*/ 801190 w 802535"/>
                      <a:gd name="connsiteY3" fmla="*/ 629844 h 677106"/>
                      <a:gd name="connsiteX4" fmla="*/ 650852 w 802535"/>
                      <a:gd name="connsiteY4" fmla="*/ 675061 h 677106"/>
                      <a:gd name="connsiteX5" fmla="*/ 166075 w 802535"/>
                      <a:gd name="connsiteY5" fmla="*/ 658496 h 677106"/>
                      <a:gd name="connsiteX6" fmla="*/ 0 w 802535"/>
                      <a:gd name="connsiteY6" fmla="*/ 629844 h 677106"/>
                      <a:gd name="connsiteX0" fmla="*/ 0 w 801190"/>
                      <a:gd name="connsiteY0" fmla="*/ 629844 h 677106"/>
                      <a:gd name="connsiteX1" fmla="*/ 248195 w 801190"/>
                      <a:gd name="connsiteY1" fmla="*/ 0 h 677106"/>
                      <a:gd name="connsiteX2" fmla="*/ 552995 w 801190"/>
                      <a:gd name="connsiteY2" fmla="*/ 0 h 677106"/>
                      <a:gd name="connsiteX3" fmla="*/ 801190 w 801190"/>
                      <a:gd name="connsiteY3" fmla="*/ 629844 h 677106"/>
                      <a:gd name="connsiteX4" fmla="*/ 650852 w 801190"/>
                      <a:gd name="connsiteY4" fmla="*/ 675061 h 677106"/>
                      <a:gd name="connsiteX5" fmla="*/ 166075 w 801190"/>
                      <a:gd name="connsiteY5" fmla="*/ 658496 h 677106"/>
                      <a:gd name="connsiteX6" fmla="*/ 0 w 801190"/>
                      <a:gd name="connsiteY6" fmla="*/ 629844 h 677106"/>
                      <a:gd name="connsiteX0" fmla="*/ 0 w 801190"/>
                      <a:gd name="connsiteY0" fmla="*/ 629844 h 677106"/>
                      <a:gd name="connsiteX1" fmla="*/ 248195 w 801190"/>
                      <a:gd name="connsiteY1" fmla="*/ 0 h 677106"/>
                      <a:gd name="connsiteX2" fmla="*/ 552995 w 801190"/>
                      <a:gd name="connsiteY2" fmla="*/ 0 h 677106"/>
                      <a:gd name="connsiteX3" fmla="*/ 801190 w 801190"/>
                      <a:gd name="connsiteY3" fmla="*/ 629844 h 677106"/>
                      <a:gd name="connsiteX4" fmla="*/ 650852 w 801190"/>
                      <a:gd name="connsiteY4" fmla="*/ 675061 h 677106"/>
                      <a:gd name="connsiteX5" fmla="*/ 166075 w 801190"/>
                      <a:gd name="connsiteY5" fmla="*/ 658496 h 677106"/>
                      <a:gd name="connsiteX6" fmla="*/ 0 w 801190"/>
                      <a:gd name="connsiteY6" fmla="*/ 629844 h 677106"/>
                      <a:gd name="connsiteX0" fmla="*/ 0 w 801190"/>
                      <a:gd name="connsiteY0" fmla="*/ 629844 h 677106"/>
                      <a:gd name="connsiteX1" fmla="*/ 248195 w 801190"/>
                      <a:gd name="connsiteY1" fmla="*/ 0 h 677106"/>
                      <a:gd name="connsiteX2" fmla="*/ 552995 w 801190"/>
                      <a:gd name="connsiteY2" fmla="*/ 0 h 677106"/>
                      <a:gd name="connsiteX3" fmla="*/ 801190 w 801190"/>
                      <a:gd name="connsiteY3" fmla="*/ 629844 h 677106"/>
                      <a:gd name="connsiteX4" fmla="*/ 650852 w 801190"/>
                      <a:gd name="connsiteY4" fmla="*/ 675061 h 677106"/>
                      <a:gd name="connsiteX5" fmla="*/ 166075 w 801190"/>
                      <a:gd name="connsiteY5" fmla="*/ 658496 h 677106"/>
                      <a:gd name="connsiteX6" fmla="*/ 0 w 801190"/>
                      <a:gd name="connsiteY6" fmla="*/ 629844 h 677106"/>
                      <a:gd name="connsiteX0" fmla="*/ 0 w 801190"/>
                      <a:gd name="connsiteY0" fmla="*/ 629844 h 677828"/>
                      <a:gd name="connsiteX1" fmla="*/ 248195 w 801190"/>
                      <a:gd name="connsiteY1" fmla="*/ 0 h 677828"/>
                      <a:gd name="connsiteX2" fmla="*/ 552995 w 801190"/>
                      <a:gd name="connsiteY2" fmla="*/ 0 h 677828"/>
                      <a:gd name="connsiteX3" fmla="*/ 801190 w 801190"/>
                      <a:gd name="connsiteY3" fmla="*/ 629844 h 677828"/>
                      <a:gd name="connsiteX4" fmla="*/ 650852 w 801190"/>
                      <a:gd name="connsiteY4" fmla="*/ 675061 h 677828"/>
                      <a:gd name="connsiteX5" fmla="*/ 174784 w 801190"/>
                      <a:gd name="connsiteY5" fmla="*/ 664708 h 677828"/>
                      <a:gd name="connsiteX6" fmla="*/ 0 w 801190"/>
                      <a:gd name="connsiteY6" fmla="*/ 629844 h 677828"/>
                      <a:gd name="connsiteX0" fmla="*/ 0 w 801190"/>
                      <a:gd name="connsiteY0" fmla="*/ 629844 h 675509"/>
                      <a:gd name="connsiteX1" fmla="*/ 248195 w 801190"/>
                      <a:gd name="connsiteY1" fmla="*/ 0 h 675509"/>
                      <a:gd name="connsiteX2" fmla="*/ 552995 w 801190"/>
                      <a:gd name="connsiteY2" fmla="*/ 0 h 675509"/>
                      <a:gd name="connsiteX3" fmla="*/ 801190 w 801190"/>
                      <a:gd name="connsiteY3" fmla="*/ 629844 h 675509"/>
                      <a:gd name="connsiteX4" fmla="*/ 650852 w 801190"/>
                      <a:gd name="connsiteY4" fmla="*/ 675061 h 675509"/>
                      <a:gd name="connsiteX5" fmla="*/ 174784 w 801190"/>
                      <a:gd name="connsiteY5" fmla="*/ 664708 h 675509"/>
                      <a:gd name="connsiteX6" fmla="*/ 0 w 801190"/>
                      <a:gd name="connsiteY6" fmla="*/ 629844 h 675509"/>
                      <a:gd name="connsiteX0" fmla="*/ 0 w 801190"/>
                      <a:gd name="connsiteY0" fmla="*/ 629844 h 675061"/>
                      <a:gd name="connsiteX1" fmla="*/ 248195 w 801190"/>
                      <a:gd name="connsiteY1" fmla="*/ 0 h 675061"/>
                      <a:gd name="connsiteX2" fmla="*/ 552995 w 801190"/>
                      <a:gd name="connsiteY2" fmla="*/ 0 h 675061"/>
                      <a:gd name="connsiteX3" fmla="*/ 801190 w 801190"/>
                      <a:gd name="connsiteY3" fmla="*/ 629844 h 675061"/>
                      <a:gd name="connsiteX4" fmla="*/ 650852 w 801190"/>
                      <a:gd name="connsiteY4" fmla="*/ 675061 h 675061"/>
                      <a:gd name="connsiteX5" fmla="*/ 174784 w 801190"/>
                      <a:gd name="connsiteY5" fmla="*/ 664708 h 675061"/>
                      <a:gd name="connsiteX6" fmla="*/ 0 w 801190"/>
                      <a:gd name="connsiteY6" fmla="*/ 629844 h 675061"/>
                      <a:gd name="connsiteX0" fmla="*/ 0 w 801190"/>
                      <a:gd name="connsiteY0" fmla="*/ 629844 h 677132"/>
                      <a:gd name="connsiteX1" fmla="*/ 248195 w 801190"/>
                      <a:gd name="connsiteY1" fmla="*/ 0 h 677132"/>
                      <a:gd name="connsiteX2" fmla="*/ 552995 w 801190"/>
                      <a:gd name="connsiteY2" fmla="*/ 0 h 677132"/>
                      <a:gd name="connsiteX3" fmla="*/ 801190 w 801190"/>
                      <a:gd name="connsiteY3" fmla="*/ 629844 h 677132"/>
                      <a:gd name="connsiteX4" fmla="*/ 650852 w 801190"/>
                      <a:gd name="connsiteY4" fmla="*/ 675061 h 677132"/>
                      <a:gd name="connsiteX5" fmla="*/ 177687 w 801190"/>
                      <a:gd name="connsiteY5" fmla="*/ 677132 h 677132"/>
                      <a:gd name="connsiteX6" fmla="*/ 0 w 801190"/>
                      <a:gd name="connsiteY6" fmla="*/ 629844 h 677132"/>
                      <a:gd name="connsiteX0" fmla="*/ 0 w 801190"/>
                      <a:gd name="connsiteY0" fmla="*/ 629844 h 677132"/>
                      <a:gd name="connsiteX1" fmla="*/ 248195 w 801190"/>
                      <a:gd name="connsiteY1" fmla="*/ 0 h 677132"/>
                      <a:gd name="connsiteX2" fmla="*/ 552995 w 801190"/>
                      <a:gd name="connsiteY2" fmla="*/ 0 h 677132"/>
                      <a:gd name="connsiteX3" fmla="*/ 801190 w 801190"/>
                      <a:gd name="connsiteY3" fmla="*/ 629844 h 677132"/>
                      <a:gd name="connsiteX4" fmla="*/ 650852 w 801190"/>
                      <a:gd name="connsiteY4" fmla="*/ 675061 h 677132"/>
                      <a:gd name="connsiteX5" fmla="*/ 177687 w 801190"/>
                      <a:gd name="connsiteY5" fmla="*/ 677132 h 677132"/>
                      <a:gd name="connsiteX6" fmla="*/ 0 w 801190"/>
                      <a:gd name="connsiteY6" fmla="*/ 629844 h 677132"/>
                      <a:gd name="connsiteX0" fmla="*/ 0 w 801190"/>
                      <a:gd name="connsiteY0" fmla="*/ 629844 h 679504"/>
                      <a:gd name="connsiteX1" fmla="*/ 248195 w 801190"/>
                      <a:gd name="connsiteY1" fmla="*/ 0 h 679504"/>
                      <a:gd name="connsiteX2" fmla="*/ 552995 w 801190"/>
                      <a:gd name="connsiteY2" fmla="*/ 0 h 679504"/>
                      <a:gd name="connsiteX3" fmla="*/ 801190 w 801190"/>
                      <a:gd name="connsiteY3" fmla="*/ 629844 h 679504"/>
                      <a:gd name="connsiteX4" fmla="*/ 650852 w 801190"/>
                      <a:gd name="connsiteY4" fmla="*/ 675061 h 679504"/>
                      <a:gd name="connsiteX5" fmla="*/ 164387 w 801190"/>
                      <a:gd name="connsiteY5" fmla="*/ 679504 h 679504"/>
                      <a:gd name="connsiteX6" fmla="*/ 0 w 801190"/>
                      <a:gd name="connsiteY6" fmla="*/ 629844 h 679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1190" h="679504">
                        <a:moveTo>
                          <a:pt x="0" y="629844"/>
                        </a:moveTo>
                        <a:cubicBezTo>
                          <a:pt x="154847" y="380364"/>
                          <a:pt x="197395" y="212709"/>
                          <a:pt x="248195" y="0"/>
                        </a:cubicBezTo>
                        <a:lnTo>
                          <a:pt x="552995" y="0"/>
                        </a:lnTo>
                        <a:cubicBezTo>
                          <a:pt x="603795" y="212709"/>
                          <a:pt x="690872" y="395493"/>
                          <a:pt x="801190" y="629844"/>
                        </a:cubicBezTo>
                        <a:cubicBezTo>
                          <a:pt x="750734" y="632612"/>
                          <a:pt x="712678" y="631979"/>
                          <a:pt x="650852" y="675061"/>
                        </a:cubicBezTo>
                        <a:cubicBezTo>
                          <a:pt x="580318" y="635319"/>
                          <a:pt x="342531" y="598004"/>
                          <a:pt x="164387" y="679504"/>
                        </a:cubicBezTo>
                        <a:cubicBezTo>
                          <a:pt x="137295" y="655723"/>
                          <a:pt x="131940" y="620533"/>
                          <a:pt x="0" y="629844"/>
                        </a:cubicBezTo>
                        <a:close/>
                      </a:path>
                    </a:pathLst>
                  </a:custGeom>
                  <a:noFill/>
                  <a:ln w="6350">
                    <a:gradFill flip="none" rotWithShape="1">
                      <a:gsLst>
                        <a:gs pos="80000">
                          <a:schemeClr val="bg1">
                            <a:lumMod val="75000"/>
                          </a:schemeClr>
                        </a:gs>
                        <a:gs pos="82000">
                          <a:schemeClr val="accent1">
                            <a:tint val="23500"/>
                            <a:satMod val="160000"/>
                            <a:alpha val="0"/>
                          </a:schemeClr>
                        </a:gs>
                      </a:gsLst>
                      <a:lin ang="16200000" scaled="1"/>
                      <a:tileRect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17" name="Rounded Rectangle 10"/>
                <p:cNvSpPr/>
                <p:nvPr/>
              </p:nvSpPr>
              <p:spPr>
                <a:xfrm flipV="1">
                  <a:off x="6461067" y="3268336"/>
                  <a:ext cx="508737" cy="611168"/>
                </a:xfrm>
                <a:custGeom>
                  <a:avLst/>
                  <a:gdLst>
                    <a:gd name="connsiteX0" fmla="*/ 0 w 479891"/>
                    <a:gd name="connsiteY0" fmla="*/ 416934 h 833867"/>
                    <a:gd name="connsiteX1" fmla="*/ 239946 w 479891"/>
                    <a:gd name="connsiteY1" fmla="*/ 0 h 833867"/>
                    <a:gd name="connsiteX2" fmla="*/ 479892 w 479891"/>
                    <a:gd name="connsiteY2" fmla="*/ 416934 h 833867"/>
                    <a:gd name="connsiteX3" fmla="*/ 239946 w 479891"/>
                    <a:gd name="connsiteY3" fmla="*/ 833868 h 833867"/>
                    <a:gd name="connsiteX4" fmla="*/ 0 w 479891"/>
                    <a:gd name="connsiteY4" fmla="*/ 416934 h 833867"/>
                    <a:gd name="connsiteX0" fmla="*/ 0 w 479892"/>
                    <a:gd name="connsiteY0" fmla="*/ 416934 h 416934"/>
                    <a:gd name="connsiteX1" fmla="*/ 239946 w 479892"/>
                    <a:gd name="connsiteY1" fmla="*/ 0 h 416934"/>
                    <a:gd name="connsiteX2" fmla="*/ 479892 w 479892"/>
                    <a:gd name="connsiteY2" fmla="*/ 416934 h 416934"/>
                    <a:gd name="connsiteX3" fmla="*/ 0 w 479892"/>
                    <a:gd name="connsiteY3" fmla="*/ 416934 h 416934"/>
                    <a:gd name="connsiteX0" fmla="*/ 0 w 571332"/>
                    <a:gd name="connsiteY0" fmla="*/ 416934 h 508374"/>
                    <a:gd name="connsiteX1" fmla="*/ 239946 w 571332"/>
                    <a:gd name="connsiteY1" fmla="*/ 0 h 508374"/>
                    <a:gd name="connsiteX2" fmla="*/ 571332 w 571332"/>
                    <a:gd name="connsiteY2" fmla="*/ 508374 h 508374"/>
                    <a:gd name="connsiteX0" fmla="*/ 0 w 516178"/>
                    <a:gd name="connsiteY0" fmla="*/ 417144 h 462138"/>
                    <a:gd name="connsiteX1" fmla="*/ 239946 w 516178"/>
                    <a:gd name="connsiteY1" fmla="*/ 210 h 462138"/>
                    <a:gd name="connsiteX2" fmla="*/ 516178 w 516178"/>
                    <a:gd name="connsiteY2" fmla="*/ 462138 h 462138"/>
                    <a:gd name="connsiteX0" fmla="*/ 0 w 516178"/>
                    <a:gd name="connsiteY0" fmla="*/ 417144 h 462138"/>
                    <a:gd name="connsiteX1" fmla="*/ 239946 w 516178"/>
                    <a:gd name="connsiteY1" fmla="*/ 210 h 462138"/>
                    <a:gd name="connsiteX2" fmla="*/ 516178 w 516178"/>
                    <a:gd name="connsiteY2" fmla="*/ 462138 h 462138"/>
                    <a:gd name="connsiteX0" fmla="*/ 0 w 516178"/>
                    <a:gd name="connsiteY0" fmla="*/ 417144 h 462138"/>
                    <a:gd name="connsiteX1" fmla="*/ 274780 w 516178"/>
                    <a:gd name="connsiteY1" fmla="*/ 210 h 462138"/>
                    <a:gd name="connsiteX2" fmla="*/ 516178 w 516178"/>
                    <a:gd name="connsiteY2" fmla="*/ 462138 h 462138"/>
                    <a:gd name="connsiteX0" fmla="*/ 0 w 478441"/>
                    <a:gd name="connsiteY0" fmla="*/ 460478 h 461929"/>
                    <a:gd name="connsiteX1" fmla="*/ 237043 w 478441"/>
                    <a:gd name="connsiteY1" fmla="*/ 1 h 461929"/>
                    <a:gd name="connsiteX2" fmla="*/ 478441 w 478441"/>
                    <a:gd name="connsiteY2" fmla="*/ 461929 h 461929"/>
                    <a:gd name="connsiteX0" fmla="*/ 0 w 478441"/>
                    <a:gd name="connsiteY0" fmla="*/ 454672 h 456123"/>
                    <a:gd name="connsiteX1" fmla="*/ 251557 w 478441"/>
                    <a:gd name="connsiteY1" fmla="*/ 1 h 456123"/>
                    <a:gd name="connsiteX2" fmla="*/ 478441 w 478441"/>
                    <a:gd name="connsiteY2" fmla="*/ 456123 h 456123"/>
                    <a:gd name="connsiteX0" fmla="*/ 0 w 478441"/>
                    <a:gd name="connsiteY0" fmla="*/ 457416 h 458867"/>
                    <a:gd name="connsiteX1" fmla="*/ 251557 w 478441"/>
                    <a:gd name="connsiteY1" fmla="*/ 2745 h 458867"/>
                    <a:gd name="connsiteX2" fmla="*/ 478441 w 478441"/>
                    <a:gd name="connsiteY2" fmla="*/ 458867 h 458867"/>
                    <a:gd name="connsiteX0" fmla="*/ 0 w 478441"/>
                    <a:gd name="connsiteY0" fmla="*/ 454704 h 456155"/>
                    <a:gd name="connsiteX1" fmla="*/ 251557 w 478441"/>
                    <a:gd name="connsiteY1" fmla="*/ 33 h 456155"/>
                    <a:gd name="connsiteX2" fmla="*/ 478441 w 478441"/>
                    <a:gd name="connsiteY2" fmla="*/ 456155 h 456155"/>
                    <a:gd name="connsiteX0" fmla="*/ 0 w 478441"/>
                    <a:gd name="connsiteY0" fmla="*/ 454672 h 456123"/>
                    <a:gd name="connsiteX1" fmla="*/ 251557 w 478441"/>
                    <a:gd name="connsiteY1" fmla="*/ 1 h 456123"/>
                    <a:gd name="connsiteX2" fmla="*/ 478441 w 478441"/>
                    <a:gd name="connsiteY2" fmla="*/ 456123 h 456123"/>
                    <a:gd name="connsiteX0" fmla="*/ 0 w 478441"/>
                    <a:gd name="connsiteY0" fmla="*/ 448866 h 450317"/>
                    <a:gd name="connsiteX1" fmla="*/ 283488 w 478441"/>
                    <a:gd name="connsiteY1" fmla="*/ 1 h 450317"/>
                    <a:gd name="connsiteX2" fmla="*/ 478441 w 478441"/>
                    <a:gd name="connsiteY2" fmla="*/ 450317 h 450317"/>
                    <a:gd name="connsiteX0" fmla="*/ 0 w 478441"/>
                    <a:gd name="connsiteY0" fmla="*/ 452628 h 454079"/>
                    <a:gd name="connsiteX1" fmla="*/ 283488 w 478441"/>
                    <a:gd name="connsiteY1" fmla="*/ 3763 h 454079"/>
                    <a:gd name="connsiteX2" fmla="*/ 478441 w 478441"/>
                    <a:gd name="connsiteY2" fmla="*/ 454079 h 454079"/>
                    <a:gd name="connsiteX0" fmla="*/ 0 w 478441"/>
                    <a:gd name="connsiteY0" fmla="*/ 449798 h 451249"/>
                    <a:gd name="connsiteX1" fmla="*/ 283488 w 478441"/>
                    <a:gd name="connsiteY1" fmla="*/ 933 h 451249"/>
                    <a:gd name="connsiteX2" fmla="*/ 478441 w 478441"/>
                    <a:gd name="connsiteY2" fmla="*/ 451249 h 451249"/>
                    <a:gd name="connsiteX0" fmla="*/ 0 w 478441"/>
                    <a:gd name="connsiteY0" fmla="*/ 449798 h 451249"/>
                    <a:gd name="connsiteX1" fmla="*/ 263168 w 478441"/>
                    <a:gd name="connsiteY1" fmla="*/ 933 h 451249"/>
                    <a:gd name="connsiteX2" fmla="*/ 478441 w 478441"/>
                    <a:gd name="connsiteY2" fmla="*/ 451249 h 451249"/>
                    <a:gd name="connsiteX0" fmla="*/ 0 w 478441"/>
                    <a:gd name="connsiteY0" fmla="*/ 448899 h 450350"/>
                    <a:gd name="connsiteX1" fmla="*/ 263168 w 478441"/>
                    <a:gd name="connsiteY1" fmla="*/ 34 h 450350"/>
                    <a:gd name="connsiteX2" fmla="*/ 478441 w 478441"/>
                    <a:gd name="connsiteY2" fmla="*/ 450350 h 450350"/>
                    <a:gd name="connsiteX0" fmla="*/ 0 w 480521"/>
                    <a:gd name="connsiteY0" fmla="*/ 448899 h 450350"/>
                    <a:gd name="connsiteX1" fmla="*/ 263168 w 480521"/>
                    <a:gd name="connsiteY1" fmla="*/ 34 h 450350"/>
                    <a:gd name="connsiteX2" fmla="*/ 478441 w 480521"/>
                    <a:gd name="connsiteY2" fmla="*/ 450350 h 450350"/>
                    <a:gd name="connsiteX0" fmla="*/ 0 w 479630"/>
                    <a:gd name="connsiteY0" fmla="*/ 448899 h 450350"/>
                    <a:gd name="connsiteX1" fmla="*/ 263168 w 479630"/>
                    <a:gd name="connsiteY1" fmla="*/ 34 h 450350"/>
                    <a:gd name="connsiteX2" fmla="*/ 478441 w 479630"/>
                    <a:gd name="connsiteY2" fmla="*/ 450350 h 450350"/>
                    <a:gd name="connsiteX0" fmla="*/ 3242 w 482872"/>
                    <a:gd name="connsiteY0" fmla="*/ 448898 h 450349"/>
                    <a:gd name="connsiteX1" fmla="*/ 266410 w 482872"/>
                    <a:gd name="connsiteY1" fmla="*/ 33 h 450349"/>
                    <a:gd name="connsiteX2" fmla="*/ 481683 w 482872"/>
                    <a:gd name="connsiteY2" fmla="*/ 450349 h 450349"/>
                    <a:gd name="connsiteX0" fmla="*/ 3923 w 483962"/>
                    <a:gd name="connsiteY0" fmla="*/ 448892 h 450343"/>
                    <a:gd name="connsiteX1" fmla="*/ 267091 w 483962"/>
                    <a:gd name="connsiteY1" fmla="*/ 27 h 450343"/>
                    <a:gd name="connsiteX2" fmla="*/ 482364 w 483962"/>
                    <a:gd name="connsiteY2" fmla="*/ 450343 h 450343"/>
                    <a:gd name="connsiteX0" fmla="*/ 0 w 480039"/>
                    <a:gd name="connsiteY0" fmla="*/ 448892 h 450343"/>
                    <a:gd name="connsiteX1" fmla="*/ 263168 w 480039"/>
                    <a:gd name="connsiteY1" fmla="*/ 27 h 450343"/>
                    <a:gd name="connsiteX2" fmla="*/ 478441 w 480039"/>
                    <a:gd name="connsiteY2" fmla="*/ 450343 h 450343"/>
                    <a:gd name="connsiteX0" fmla="*/ 0 w 478441"/>
                    <a:gd name="connsiteY0" fmla="*/ 448892 h 450343"/>
                    <a:gd name="connsiteX1" fmla="*/ 263168 w 478441"/>
                    <a:gd name="connsiteY1" fmla="*/ 27 h 450343"/>
                    <a:gd name="connsiteX2" fmla="*/ 478441 w 478441"/>
                    <a:gd name="connsiteY2" fmla="*/ 450343 h 450343"/>
                    <a:gd name="connsiteX0" fmla="*/ 0 w 478441"/>
                    <a:gd name="connsiteY0" fmla="*/ 448892 h 450343"/>
                    <a:gd name="connsiteX1" fmla="*/ 252970 w 478441"/>
                    <a:gd name="connsiteY1" fmla="*/ 27 h 450343"/>
                    <a:gd name="connsiteX2" fmla="*/ 478441 w 478441"/>
                    <a:gd name="connsiteY2" fmla="*/ 450343 h 450343"/>
                    <a:gd name="connsiteX0" fmla="*/ 0 w 478441"/>
                    <a:gd name="connsiteY0" fmla="*/ 448892 h 450343"/>
                    <a:gd name="connsiteX1" fmla="*/ 242772 w 478441"/>
                    <a:gd name="connsiteY1" fmla="*/ 27 h 450343"/>
                    <a:gd name="connsiteX2" fmla="*/ 478441 w 478441"/>
                    <a:gd name="connsiteY2" fmla="*/ 450343 h 450343"/>
                    <a:gd name="connsiteX0" fmla="*/ 0 w 492212"/>
                    <a:gd name="connsiteY0" fmla="*/ 455039 h 455039"/>
                    <a:gd name="connsiteX1" fmla="*/ 256543 w 492212"/>
                    <a:gd name="connsiteY1" fmla="*/ 3 h 455039"/>
                    <a:gd name="connsiteX2" fmla="*/ 492212 w 492212"/>
                    <a:gd name="connsiteY2" fmla="*/ 450319 h 455039"/>
                    <a:gd name="connsiteX0" fmla="*/ 0 w 508737"/>
                    <a:gd name="connsiteY0" fmla="*/ 455037 h 456488"/>
                    <a:gd name="connsiteX1" fmla="*/ 256543 w 508737"/>
                    <a:gd name="connsiteY1" fmla="*/ 1 h 456488"/>
                    <a:gd name="connsiteX2" fmla="*/ 508737 w 508737"/>
                    <a:gd name="connsiteY2" fmla="*/ 456488 h 456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8737" h="456488">
                      <a:moveTo>
                        <a:pt x="0" y="455037"/>
                      </a:moveTo>
                      <a:cubicBezTo>
                        <a:pt x="42787" y="236485"/>
                        <a:pt x="171754" y="-241"/>
                        <a:pt x="256543" y="1"/>
                      </a:cubicBezTo>
                      <a:cubicBezTo>
                        <a:pt x="341332" y="243"/>
                        <a:pt x="457101" y="207251"/>
                        <a:pt x="508737" y="456488"/>
                      </a:cubicBezTo>
                    </a:path>
                  </a:pathLst>
                </a:custGeom>
                <a:noFill/>
                <a:ln w="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ounded Rectangle 10"/>
                <p:cNvSpPr/>
                <p:nvPr/>
              </p:nvSpPr>
              <p:spPr>
                <a:xfrm flipV="1">
                  <a:off x="6466107" y="3286178"/>
                  <a:ext cx="45719" cy="45720"/>
                </a:xfrm>
                <a:prstGeom prst="ellipse">
                  <a:avLst/>
                </a:prstGeom>
                <a:noFill/>
                <a:ln w="63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ounded Rectangle 10"/>
                <p:cNvSpPr/>
                <p:nvPr/>
              </p:nvSpPr>
              <p:spPr>
                <a:xfrm flipV="1">
                  <a:off x="6919262" y="3291264"/>
                  <a:ext cx="45719" cy="45720"/>
                </a:xfrm>
                <a:prstGeom prst="ellipse">
                  <a:avLst/>
                </a:prstGeom>
                <a:noFill/>
                <a:ln w="63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ounded Rectangle 10"/>
                <p:cNvSpPr/>
                <p:nvPr/>
              </p:nvSpPr>
              <p:spPr>
                <a:xfrm>
                  <a:off x="6639598" y="3809999"/>
                  <a:ext cx="152400" cy="551287"/>
                </a:xfrm>
                <a:prstGeom prst="roundRect">
                  <a:avLst>
                    <a:gd name="adj" fmla="val 16499"/>
                  </a:avLst>
                </a:prstGeom>
                <a:gradFill>
                  <a:gsLst>
                    <a:gs pos="100000">
                      <a:srgbClr val="FFC000">
                        <a:alpha val="50000"/>
                      </a:srgbClr>
                    </a:gs>
                    <a:gs pos="19000">
                      <a:schemeClr val="accent1">
                        <a:tint val="66000"/>
                        <a:satMod val="160000"/>
                        <a:alpha val="0"/>
                      </a:schemeClr>
                    </a:gs>
                    <a:gs pos="33000">
                      <a:schemeClr val="bg1">
                        <a:alpha val="47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209" name="Picture 117"/>
            <p:cNvPicPr>
              <a:picLocks noChangeAspect="1"/>
            </p:cNvPicPr>
            <p:nvPr/>
          </p:nvPicPr>
          <p:blipFill>
            <a:blip r:embed="rId5" cstate="print">
              <a:biLevel thresh="75000"/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rightnessContrast bright="71000"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36753" y="5568178"/>
              <a:ext cx="1968432" cy="724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21006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41026"/>
            <a:ext cx="12141474" cy="56599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69333"/>
            <a:ext cx="12192000" cy="1105468"/>
          </a:xfrm>
          <a:prstGeom prst="rect">
            <a:avLst/>
          </a:prstGeom>
          <a:solidFill>
            <a:srgbClr val="54ADB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grpSp>
        <p:nvGrpSpPr>
          <p:cNvPr id="4" name="Group 12"/>
          <p:cNvGrpSpPr/>
          <p:nvPr/>
        </p:nvGrpSpPr>
        <p:grpSpPr>
          <a:xfrm>
            <a:off x="9302271" y="149367"/>
            <a:ext cx="2455100" cy="2650867"/>
            <a:chOff x="506000" y="1444353"/>
            <a:chExt cx="2455100" cy="2650867"/>
          </a:xfrm>
        </p:grpSpPr>
        <p:grpSp>
          <p:nvGrpSpPr>
            <p:cNvPr id="7" name="Group 2"/>
            <p:cNvGrpSpPr/>
            <p:nvPr/>
          </p:nvGrpSpPr>
          <p:grpSpPr>
            <a:xfrm>
              <a:off x="647700" y="1444353"/>
              <a:ext cx="1999680" cy="2103710"/>
              <a:chOff x="1752513" y="4174508"/>
              <a:chExt cx="1999680" cy="2103710"/>
            </a:xfrm>
          </p:grpSpPr>
          <p:sp>
            <p:nvSpPr>
              <p:cNvPr id="9" name="Oval 2051"/>
              <p:cNvSpPr/>
              <p:nvPr/>
            </p:nvSpPr>
            <p:spPr>
              <a:xfrm>
                <a:off x="2360459" y="4850181"/>
                <a:ext cx="934708" cy="1428037"/>
              </a:xfrm>
              <a:custGeom>
                <a:avLst/>
                <a:gdLst>
                  <a:gd name="connsiteX0" fmla="*/ 573045 w 1125415"/>
                  <a:gd name="connsiteY0" fmla="*/ 0 h 1719399"/>
                  <a:gd name="connsiteX1" fmla="*/ 820021 w 1125415"/>
                  <a:gd name="connsiteY1" fmla="*/ 246421 h 1719399"/>
                  <a:gd name="connsiteX2" fmla="*/ 679830 w 1125415"/>
                  <a:gd name="connsiteY2" fmla="*/ 467709 h 1719399"/>
                  <a:gd name="connsiteX3" fmla="*/ 1125415 w 1125415"/>
                  <a:gd name="connsiteY3" fmla="*/ 1719399 h 1719399"/>
                  <a:gd name="connsiteX4" fmla="*/ 0 w 1125415"/>
                  <a:gd name="connsiteY4" fmla="*/ 1706986 h 1719399"/>
                  <a:gd name="connsiteX5" fmla="*/ 471265 w 1125415"/>
                  <a:gd name="connsiteY5" fmla="*/ 470420 h 1719399"/>
                  <a:gd name="connsiteX6" fmla="*/ 326069 w 1125415"/>
                  <a:gd name="connsiteY6" fmla="*/ 246421 h 1719399"/>
                  <a:gd name="connsiteX7" fmla="*/ 573045 w 1125415"/>
                  <a:gd name="connsiteY7" fmla="*/ 0 h 1719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5415" h="1719399">
                    <a:moveTo>
                      <a:pt x="573045" y="0"/>
                    </a:moveTo>
                    <a:cubicBezTo>
                      <a:pt x="709446" y="0"/>
                      <a:pt x="820021" y="110326"/>
                      <a:pt x="820021" y="246421"/>
                    </a:cubicBezTo>
                    <a:cubicBezTo>
                      <a:pt x="820021" y="344204"/>
                      <a:pt x="762939" y="428684"/>
                      <a:pt x="679830" y="467709"/>
                    </a:cubicBezTo>
                    <a:lnTo>
                      <a:pt x="1125415" y="1719399"/>
                    </a:lnTo>
                    <a:cubicBezTo>
                      <a:pt x="540242" y="1557055"/>
                      <a:pt x="495127" y="1570447"/>
                      <a:pt x="0" y="1706986"/>
                    </a:cubicBezTo>
                    <a:lnTo>
                      <a:pt x="471265" y="470420"/>
                    </a:lnTo>
                    <a:cubicBezTo>
                      <a:pt x="385535" y="432171"/>
                      <a:pt x="326069" y="346225"/>
                      <a:pt x="326069" y="246421"/>
                    </a:cubicBezTo>
                    <a:cubicBezTo>
                      <a:pt x="326069" y="110326"/>
                      <a:pt x="436644" y="0"/>
                      <a:pt x="573045" y="0"/>
                    </a:cubicBezTo>
                    <a:close/>
                  </a:path>
                </a:pathLst>
              </a:custGeom>
              <a:gradFill>
                <a:gsLst>
                  <a:gs pos="75000">
                    <a:schemeClr val="tx1">
                      <a:lumMod val="85000"/>
                      <a:lumOff val="15000"/>
                    </a:schemeClr>
                  </a:gs>
                  <a:gs pos="8000">
                    <a:schemeClr val="tx1">
                      <a:lumMod val="65000"/>
                      <a:lumOff val="35000"/>
                    </a:schemeClr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" name="Oval 2053"/>
              <p:cNvSpPr/>
              <p:nvPr/>
            </p:nvSpPr>
            <p:spPr>
              <a:xfrm>
                <a:off x="2687521" y="5699487"/>
                <a:ext cx="287452" cy="2846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" name="Oval 50"/>
              <p:cNvSpPr/>
              <p:nvPr/>
            </p:nvSpPr>
            <p:spPr>
              <a:xfrm>
                <a:off x="2735642" y="5430573"/>
                <a:ext cx="203814" cy="19586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grpSp>
            <p:nvGrpSpPr>
              <p:cNvPr id="12" name="Group 2055"/>
              <p:cNvGrpSpPr/>
              <p:nvPr/>
            </p:nvGrpSpPr>
            <p:grpSpPr>
              <a:xfrm>
                <a:off x="2843465" y="4174508"/>
                <a:ext cx="908728" cy="870878"/>
                <a:chOff x="-117694" y="3896835"/>
                <a:chExt cx="1094134" cy="1048563"/>
              </a:xfrm>
              <a:solidFill>
                <a:srgbClr val="C00000"/>
              </a:solidFill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</p:grpSpPr>
            <p:sp>
              <p:nvSpPr>
                <p:cNvPr id="18" name="Rectangle 2054"/>
                <p:cNvSpPr/>
                <p:nvPr/>
              </p:nvSpPr>
              <p:spPr>
                <a:xfrm>
                  <a:off x="144051" y="3896835"/>
                  <a:ext cx="832389" cy="765705"/>
                </a:xfrm>
                <a:custGeom>
                  <a:avLst/>
                  <a:gdLst>
                    <a:gd name="connsiteX0" fmla="*/ 0 w 910262"/>
                    <a:gd name="connsiteY0" fmla="*/ 0 h 413756"/>
                    <a:gd name="connsiteX1" fmla="*/ 910262 w 910262"/>
                    <a:gd name="connsiteY1" fmla="*/ 0 h 413756"/>
                    <a:gd name="connsiteX2" fmla="*/ 910262 w 910262"/>
                    <a:gd name="connsiteY2" fmla="*/ 413756 h 413756"/>
                    <a:gd name="connsiteX3" fmla="*/ 0 w 910262"/>
                    <a:gd name="connsiteY3" fmla="*/ 413756 h 413756"/>
                    <a:gd name="connsiteX4" fmla="*/ 0 w 910262"/>
                    <a:gd name="connsiteY4" fmla="*/ 0 h 413756"/>
                    <a:gd name="connsiteX0" fmla="*/ 0 w 1031706"/>
                    <a:gd name="connsiteY0" fmla="*/ 0 h 423281"/>
                    <a:gd name="connsiteX1" fmla="*/ 1031706 w 1031706"/>
                    <a:gd name="connsiteY1" fmla="*/ 9525 h 423281"/>
                    <a:gd name="connsiteX2" fmla="*/ 1031706 w 1031706"/>
                    <a:gd name="connsiteY2" fmla="*/ 423281 h 423281"/>
                    <a:gd name="connsiteX3" fmla="*/ 121444 w 1031706"/>
                    <a:gd name="connsiteY3" fmla="*/ 423281 h 423281"/>
                    <a:gd name="connsiteX4" fmla="*/ 0 w 1031706"/>
                    <a:gd name="connsiteY4" fmla="*/ 0 h 423281"/>
                    <a:gd name="connsiteX0" fmla="*/ 2381 w 1034087"/>
                    <a:gd name="connsiteY0" fmla="*/ 0 h 423281"/>
                    <a:gd name="connsiteX1" fmla="*/ 1034087 w 1034087"/>
                    <a:gd name="connsiteY1" fmla="*/ 9525 h 423281"/>
                    <a:gd name="connsiteX2" fmla="*/ 1034087 w 1034087"/>
                    <a:gd name="connsiteY2" fmla="*/ 423281 h 423281"/>
                    <a:gd name="connsiteX3" fmla="*/ 0 w 1034087"/>
                    <a:gd name="connsiteY3" fmla="*/ 85144 h 423281"/>
                    <a:gd name="connsiteX4" fmla="*/ 2381 w 1034087"/>
                    <a:gd name="connsiteY4" fmla="*/ 0 h 423281"/>
                    <a:gd name="connsiteX0" fmla="*/ 2381 w 1034087"/>
                    <a:gd name="connsiteY0" fmla="*/ 0 h 716175"/>
                    <a:gd name="connsiteX1" fmla="*/ 1034087 w 1034087"/>
                    <a:gd name="connsiteY1" fmla="*/ 9525 h 716175"/>
                    <a:gd name="connsiteX2" fmla="*/ 693569 w 1034087"/>
                    <a:gd name="connsiteY2" fmla="*/ 716175 h 716175"/>
                    <a:gd name="connsiteX3" fmla="*/ 0 w 1034087"/>
                    <a:gd name="connsiteY3" fmla="*/ 85144 h 716175"/>
                    <a:gd name="connsiteX4" fmla="*/ 2381 w 1034087"/>
                    <a:gd name="connsiteY4" fmla="*/ 0 h 716175"/>
                    <a:gd name="connsiteX0" fmla="*/ 2381 w 781675"/>
                    <a:gd name="connsiteY0" fmla="*/ 0 h 716175"/>
                    <a:gd name="connsiteX1" fmla="*/ 781675 w 781675"/>
                    <a:gd name="connsiteY1" fmla="*/ 702468 h 716175"/>
                    <a:gd name="connsiteX2" fmla="*/ 693569 w 781675"/>
                    <a:gd name="connsiteY2" fmla="*/ 716175 h 716175"/>
                    <a:gd name="connsiteX3" fmla="*/ 0 w 781675"/>
                    <a:gd name="connsiteY3" fmla="*/ 85144 h 716175"/>
                    <a:gd name="connsiteX4" fmla="*/ 2381 w 781675"/>
                    <a:gd name="connsiteY4" fmla="*/ 0 h 716175"/>
                    <a:gd name="connsiteX0" fmla="*/ 2381 w 781675"/>
                    <a:gd name="connsiteY0" fmla="*/ 0 h 716175"/>
                    <a:gd name="connsiteX1" fmla="*/ 781675 w 781675"/>
                    <a:gd name="connsiteY1" fmla="*/ 702468 h 716175"/>
                    <a:gd name="connsiteX2" fmla="*/ 693569 w 781675"/>
                    <a:gd name="connsiteY2" fmla="*/ 716175 h 716175"/>
                    <a:gd name="connsiteX3" fmla="*/ 0 w 781675"/>
                    <a:gd name="connsiteY3" fmla="*/ 85144 h 716175"/>
                    <a:gd name="connsiteX4" fmla="*/ 2381 w 781675"/>
                    <a:gd name="connsiteY4" fmla="*/ 0 h 716175"/>
                    <a:gd name="connsiteX0" fmla="*/ 2381 w 781675"/>
                    <a:gd name="connsiteY0" fmla="*/ 6673 h 722848"/>
                    <a:gd name="connsiteX1" fmla="*/ 781675 w 781675"/>
                    <a:gd name="connsiteY1" fmla="*/ 709141 h 722848"/>
                    <a:gd name="connsiteX2" fmla="*/ 693569 w 781675"/>
                    <a:gd name="connsiteY2" fmla="*/ 722848 h 722848"/>
                    <a:gd name="connsiteX3" fmla="*/ 0 w 781675"/>
                    <a:gd name="connsiteY3" fmla="*/ 91817 h 722848"/>
                    <a:gd name="connsiteX4" fmla="*/ 2381 w 781675"/>
                    <a:gd name="connsiteY4" fmla="*/ 6673 h 722848"/>
                    <a:gd name="connsiteX0" fmla="*/ 2381 w 781675"/>
                    <a:gd name="connsiteY0" fmla="*/ 6673 h 722848"/>
                    <a:gd name="connsiteX1" fmla="*/ 781675 w 781675"/>
                    <a:gd name="connsiteY1" fmla="*/ 709141 h 722848"/>
                    <a:gd name="connsiteX2" fmla="*/ 693569 w 781675"/>
                    <a:gd name="connsiteY2" fmla="*/ 722848 h 722848"/>
                    <a:gd name="connsiteX3" fmla="*/ 0 w 781675"/>
                    <a:gd name="connsiteY3" fmla="*/ 91817 h 722848"/>
                    <a:gd name="connsiteX4" fmla="*/ 2381 w 781675"/>
                    <a:gd name="connsiteY4" fmla="*/ 6673 h 722848"/>
                    <a:gd name="connsiteX0" fmla="*/ 2381 w 781675"/>
                    <a:gd name="connsiteY0" fmla="*/ 6673 h 722848"/>
                    <a:gd name="connsiteX1" fmla="*/ 781675 w 781675"/>
                    <a:gd name="connsiteY1" fmla="*/ 709141 h 722848"/>
                    <a:gd name="connsiteX2" fmla="*/ 693569 w 781675"/>
                    <a:gd name="connsiteY2" fmla="*/ 722848 h 722848"/>
                    <a:gd name="connsiteX3" fmla="*/ 0 w 781675"/>
                    <a:gd name="connsiteY3" fmla="*/ 91817 h 722848"/>
                    <a:gd name="connsiteX4" fmla="*/ 2381 w 781675"/>
                    <a:gd name="connsiteY4" fmla="*/ 6673 h 722848"/>
                    <a:gd name="connsiteX0" fmla="*/ 2381 w 781675"/>
                    <a:gd name="connsiteY0" fmla="*/ 0 h 716175"/>
                    <a:gd name="connsiteX1" fmla="*/ 781675 w 781675"/>
                    <a:gd name="connsiteY1" fmla="*/ 702468 h 716175"/>
                    <a:gd name="connsiteX2" fmla="*/ 693569 w 781675"/>
                    <a:gd name="connsiteY2" fmla="*/ 716175 h 716175"/>
                    <a:gd name="connsiteX3" fmla="*/ 0 w 781675"/>
                    <a:gd name="connsiteY3" fmla="*/ 85144 h 716175"/>
                    <a:gd name="connsiteX4" fmla="*/ 2381 w 781675"/>
                    <a:gd name="connsiteY4" fmla="*/ 0 h 716175"/>
                    <a:gd name="connsiteX0" fmla="*/ 2381 w 781675"/>
                    <a:gd name="connsiteY0" fmla="*/ 0 h 716175"/>
                    <a:gd name="connsiteX1" fmla="*/ 781675 w 781675"/>
                    <a:gd name="connsiteY1" fmla="*/ 702468 h 716175"/>
                    <a:gd name="connsiteX2" fmla="*/ 693569 w 781675"/>
                    <a:gd name="connsiteY2" fmla="*/ 716175 h 716175"/>
                    <a:gd name="connsiteX3" fmla="*/ 0 w 781675"/>
                    <a:gd name="connsiteY3" fmla="*/ 85144 h 716175"/>
                    <a:gd name="connsiteX4" fmla="*/ 2381 w 781675"/>
                    <a:gd name="connsiteY4" fmla="*/ 0 h 716175"/>
                    <a:gd name="connsiteX0" fmla="*/ 2381 w 781675"/>
                    <a:gd name="connsiteY0" fmla="*/ 0 h 728081"/>
                    <a:gd name="connsiteX1" fmla="*/ 781675 w 781675"/>
                    <a:gd name="connsiteY1" fmla="*/ 714374 h 728081"/>
                    <a:gd name="connsiteX2" fmla="*/ 693569 w 781675"/>
                    <a:gd name="connsiteY2" fmla="*/ 728081 h 728081"/>
                    <a:gd name="connsiteX3" fmla="*/ 0 w 781675"/>
                    <a:gd name="connsiteY3" fmla="*/ 97050 h 728081"/>
                    <a:gd name="connsiteX4" fmla="*/ 2381 w 781675"/>
                    <a:gd name="connsiteY4" fmla="*/ 0 h 728081"/>
                    <a:gd name="connsiteX0" fmla="*/ 43132 w 822426"/>
                    <a:gd name="connsiteY0" fmla="*/ 0 h 728081"/>
                    <a:gd name="connsiteX1" fmla="*/ 822426 w 822426"/>
                    <a:gd name="connsiteY1" fmla="*/ 714374 h 728081"/>
                    <a:gd name="connsiteX2" fmla="*/ 734320 w 822426"/>
                    <a:gd name="connsiteY2" fmla="*/ 728081 h 728081"/>
                    <a:gd name="connsiteX3" fmla="*/ 40751 w 822426"/>
                    <a:gd name="connsiteY3" fmla="*/ 97050 h 728081"/>
                    <a:gd name="connsiteX4" fmla="*/ 43132 w 822426"/>
                    <a:gd name="connsiteY4" fmla="*/ 0 h 728081"/>
                    <a:gd name="connsiteX0" fmla="*/ 53095 w 832389"/>
                    <a:gd name="connsiteY0" fmla="*/ 0 h 728081"/>
                    <a:gd name="connsiteX1" fmla="*/ 832389 w 832389"/>
                    <a:gd name="connsiteY1" fmla="*/ 714374 h 728081"/>
                    <a:gd name="connsiteX2" fmla="*/ 744283 w 832389"/>
                    <a:gd name="connsiteY2" fmla="*/ 728081 h 728081"/>
                    <a:gd name="connsiteX3" fmla="*/ 50714 w 832389"/>
                    <a:gd name="connsiteY3" fmla="*/ 97050 h 728081"/>
                    <a:gd name="connsiteX4" fmla="*/ 53095 w 832389"/>
                    <a:gd name="connsiteY4" fmla="*/ 0 h 728081"/>
                    <a:gd name="connsiteX0" fmla="*/ 53095 w 832389"/>
                    <a:gd name="connsiteY0" fmla="*/ 0 h 752322"/>
                    <a:gd name="connsiteX1" fmla="*/ 832389 w 832389"/>
                    <a:gd name="connsiteY1" fmla="*/ 714374 h 752322"/>
                    <a:gd name="connsiteX2" fmla="*/ 744283 w 832389"/>
                    <a:gd name="connsiteY2" fmla="*/ 728081 h 752322"/>
                    <a:gd name="connsiteX3" fmla="*/ 50714 w 832389"/>
                    <a:gd name="connsiteY3" fmla="*/ 97050 h 752322"/>
                    <a:gd name="connsiteX4" fmla="*/ 53095 w 832389"/>
                    <a:gd name="connsiteY4" fmla="*/ 0 h 752322"/>
                    <a:gd name="connsiteX0" fmla="*/ 53095 w 832389"/>
                    <a:gd name="connsiteY0" fmla="*/ 0 h 765705"/>
                    <a:gd name="connsiteX1" fmla="*/ 832389 w 832389"/>
                    <a:gd name="connsiteY1" fmla="*/ 714374 h 765705"/>
                    <a:gd name="connsiteX2" fmla="*/ 744283 w 832389"/>
                    <a:gd name="connsiteY2" fmla="*/ 728081 h 765705"/>
                    <a:gd name="connsiteX3" fmla="*/ 50714 w 832389"/>
                    <a:gd name="connsiteY3" fmla="*/ 97050 h 765705"/>
                    <a:gd name="connsiteX4" fmla="*/ 53095 w 832389"/>
                    <a:gd name="connsiteY4" fmla="*/ 0 h 765705"/>
                    <a:gd name="connsiteX0" fmla="*/ 53095 w 832389"/>
                    <a:gd name="connsiteY0" fmla="*/ 0 h 765705"/>
                    <a:gd name="connsiteX1" fmla="*/ 832389 w 832389"/>
                    <a:gd name="connsiteY1" fmla="*/ 714374 h 765705"/>
                    <a:gd name="connsiteX2" fmla="*/ 744283 w 832389"/>
                    <a:gd name="connsiteY2" fmla="*/ 728081 h 765705"/>
                    <a:gd name="connsiteX3" fmla="*/ 50714 w 832389"/>
                    <a:gd name="connsiteY3" fmla="*/ 97050 h 765705"/>
                    <a:gd name="connsiteX4" fmla="*/ 53095 w 832389"/>
                    <a:gd name="connsiteY4" fmla="*/ 0 h 765705"/>
                    <a:gd name="connsiteX0" fmla="*/ 53095 w 832389"/>
                    <a:gd name="connsiteY0" fmla="*/ 0 h 765705"/>
                    <a:gd name="connsiteX1" fmla="*/ 832389 w 832389"/>
                    <a:gd name="connsiteY1" fmla="*/ 714374 h 765705"/>
                    <a:gd name="connsiteX2" fmla="*/ 744283 w 832389"/>
                    <a:gd name="connsiteY2" fmla="*/ 728081 h 765705"/>
                    <a:gd name="connsiteX3" fmla="*/ 50714 w 832389"/>
                    <a:gd name="connsiteY3" fmla="*/ 97050 h 765705"/>
                    <a:gd name="connsiteX4" fmla="*/ 53095 w 832389"/>
                    <a:gd name="connsiteY4" fmla="*/ 0 h 765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2389" h="765705">
                      <a:moveTo>
                        <a:pt x="53095" y="0"/>
                      </a:moveTo>
                      <a:cubicBezTo>
                        <a:pt x="372391" y="12699"/>
                        <a:pt x="770268" y="187324"/>
                        <a:pt x="832389" y="714374"/>
                      </a:cubicBezTo>
                      <a:cubicBezTo>
                        <a:pt x="829213" y="771330"/>
                        <a:pt x="747458" y="787806"/>
                        <a:pt x="744283" y="728081"/>
                      </a:cubicBezTo>
                      <a:cubicBezTo>
                        <a:pt x="670256" y="222462"/>
                        <a:pt x="324766" y="124037"/>
                        <a:pt x="50714" y="97050"/>
                      </a:cubicBezTo>
                      <a:cubicBezTo>
                        <a:pt x="13408" y="90100"/>
                        <a:pt x="-42949" y="26000"/>
                        <a:pt x="5309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9" name="Rectangle 2054"/>
                <p:cNvSpPr/>
                <p:nvPr/>
              </p:nvSpPr>
              <p:spPr>
                <a:xfrm>
                  <a:off x="72742" y="4098589"/>
                  <a:ext cx="694020" cy="638420"/>
                </a:xfrm>
                <a:custGeom>
                  <a:avLst/>
                  <a:gdLst>
                    <a:gd name="connsiteX0" fmla="*/ 0 w 910262"/>
                    <a:gd name="connsiteY0" fmla="*/ 0 h 413756"/>
                    <a:gd name="connsiteX1" fmla="*/ 910262 w 910262"/>
                    <a:gd name="connsiteY1" fmla="*/ 0 h 413756"/>
                    <a:gd name="connsiteX2" fmla="*/ 910262 w 910262"/>
                    <a:gd name="connsiteY2" fmla="*/ 413756 h 413756"/>
                    <a:gd name="connsiteX3" fmla="*/ 0 w 910262"/>
                    <a:gd name="connsiteY3" fmla="*/ 413756 h 413756"/>
                    <a:gd name="connsiteX4" fmla="*/ 0 w 910262"/>
                    <a:gd name="connsiteY4" fmla="*/ 0 h 413756"/>
                    <a:gd name="connsiteX0" fmla="*/ 0 w 1031706"/>
                    <a:gd name="connsiteY0" fmla="*/ 0 h 423281"/>
                    <a:gd name="connsiteX1" fmla="*/ 1031706 w 1031706"/>
                    <a:gd name="connsiteY1" fmla="*/ 9525 h 423281"/>
                    <a:gd name="connsiteX2" fmla="*/ 1031706 w 1031706"/>
                    <a:gd name="connsiteY2" fmla="*/ 423281 h 423281"/>
                    <a:gd name="connsiteX3" fmla="*/ 121444 w 1031706"/>
                    <a:gd name="connsiteY3" fmla="*/ 423281 h 423281"/>
                    <a:gd name="connsiteX4" fmla="*/ 0 w 1031706"/>
                    <a:gd name="connsiteY4" fmla="*/ 0 h 423281"/>
                    <a:gd name="connsiteX0" fmla="*/ 2381 w 1034087"/>
                    <a:gd name="connsiteY0" fmla="*/ 0 h 423281"/>
                    <a:gd name="connsiteX1" fmla="*/ 1034087 w 1034087"/>
                    <a:gd name="connsiteY1" fmla="*/ 9525 h 423281"/>
                    <a:gd name="connsiteX2" fmla="*/ 1034087 w 1034087"/>
                    <a:gd name="connsiteY2" fmla="*/ 423281 h 423281"/>
                    <a:gd name="connsiteX3" fmla="*/ 0 w 1034087"/>
                    <a:gd name="connsiteY3" fmla="*/ 85144 h 423281"/>
                    <a:gd name="connsiteX4" fmla="*/ 2381 w 1034087"/>
                    <a:gd name="connsiteY4" fmla="*/ 0 h 423281"/>
                    <a:gd name="connsiteX0" fmla="*/ 2381 w 1034087"/>
                    <a:gd name="connsiteY0" fmla="*/ 0 h 716175"/>
                    <a:gd name="connsiteX1" fmla="*/ 1034087 w 1034087"/>
                    <a:gd name="connsiteY1" fmla="*/ 9525 h 716175"/>
                    <a:gd name="connsiteX2" fmla="*/ 693569 w 1034087"/>
                    <a:gd name="connsiteY2" fmla="*/ 716175 h 716175"/>
                    <a:gd name="connsiteX3" fmla="*/ 0 w 1034087"/>
                    <a:gd name="connsiteY3" fmla="*/ 85144 h 716175"/>
                    <a:gd name="connsiteX4" fmla="*/ 2381 w 1034087"/>
                    <a:gd name="connsiteY4" fmla="*/ 0 h 716175"/>
                    <a:gd name="connsiteX0" fmla="*/ 2381 w 781675"/>
                    <a:gd name="connsiteY0" fmla="*/ 0 h 716175"/>
                    <a:gd name="connsiteX1" fmla="*/ 781675 w 781675"/>
                    <a:gd name="connsiteY1" fmla="*/ 702468 h 716175"/>
                    <a:gd name="connsiteX2" fmla="*/ 693569 w 781675"/>
                    <a:gd name="connsiteY2" fmla="*/ 716175 h 716175"/>
                    <a:gd name="connsiteX3" fmla="*/ 0 w 781675"/>
                    <a:gd name="connsiteY3" fmla="*/ 85144 h 716175"/>
                    <a:gd name="connsiteX4" fmla="*/ 2381 w 781675"/>
                    <a:gd name="connsiteY4" fmla="*/ 0 h 716175"/>
                    <a:gd name="connsiteX0" fmla="*/ 2381 w 781675"/>
                    <a:gd name="connsiteY0" fmla="*/ 0 h 716175"/>
                    <a:gd name="connsiteX1" fmla="*/ 781675 w 781675"/>
                    <a:gd name="connsiteY1" fmla="*/ 702468 h 716175"/>
                    <a:gd name="connsiteX2" fmla="*/ 693569 w 781675"/>
                    <a:gd name="connsiteY2" fmla="*/ 716175 h 716175"/>
                    <a:gd name="connsiteX3" fmla="*/ 0 w 781675"/>
                    <a:gd name="connsiteY3" fmla="*/ 85144 h 716175"/>
                    <a:gd name="connsiteX4" fmla="*/ 2381 w 781675"/>
                    <a:gd name="connsiteY4" fmla="*/ 0 h 716175"/>
                    <a:gd name="connsiteX0" fmla="*/ 2381 w 781675"/>
                    <a:gd name="connsiteY0" fmla="*/ 6673 h 722848"/>
                    <a:gd name="connsiteX1" fmla="*/ 781675 w 781675"/>
                    <a:gd name="connsiteY1" fmla="*/ 709141 h 722848"/>
                    <a:gd name="connsiteX2" fmla="*/ 693569 w 781675"/>
                    <a:gd name="connsiteY2" fmla="*/ 722848 h 722848"/>
                    <a:gd name="connsiteX3" fmla="*/ 0 w 781675"/>
                    <a:gd name="connsiteY3" fmla="*/ 91817 h 722848"/>
                    <a:gd name="connsiteX4" fmla="*/ 2381 w 781675"/>
                    <a:gd name="connsiteY4" fmla="*/ 6673 h 722848"/>
                    <a:gd name="connsiteX0" fmla="*/ 2381 w 781675"/>
                    <a:gd name="connsiteY0" fmla="*/ 6673 h 722848"/>
                    <a:gd name="connsiteX1" fmla="*/ 781675 w 781675"/>
                    <a:gd name="connsiteY1" fmla="*/ 709141 h 722848"/>
                    <a:gd name="connsiteX2" fmla="*/ 693569 w 781675"/>
                    <a:gd name="connsiteY2" fmla="*/ 722848 h 722848"/>
                    <a:gd name="connsiteX3" fmla="*/ 0 w 781675"/>
                    <a:gd name="connsiteY3" fmla="*/ 91817 h 722848"/>
                    <a:gd name="connsiteX4" fmla="*/ 2381 w 781675"/>
                    <a:gd name="connsiteY4" fmla="*/ 6673 h 722848"/>
                    <a:gd name="connsiteX0" fmla="*/ 2381 w 781675"/>
                    <a:gd name="connsiteY0" fmla="*/ 6673 h 722848"/>
                    <a:gd name="connsiteX1" fmla="*/ 781675 w 781675"/>
                    <a:gd name="connsiteY1" fmla="*/ 709141 h 722848"/>
                    <a:gd name="connsiteX2" fmla="*/ 693569 w 781675"/>
                    <a:gd name="connsiteY2" fmla="*/ 722848 h 722848"/>
                    <a:gd name="connsiteX3" fmla="*/ 0 w 781675"/>
                    <a:gd name="connsiteY3" fmla="*/ 91817 h 722848"/>
                    <a:gd name="connsiteX4" fmla="*/ 2381 w 781675"/>
                    <a:gd name="connsiteY4" fmla="*/ 6673 h 722848"/>
                    <a:gd name="connsiteX0" fmla="*/ 2381 w 781675"/>
                    <a:gd name="connsiteY0" fmla="*/ 0 h 716175"/>
                    <a:gd name="connsiteX1" fmla="*/ 781675 w 781675"/>
                    <a:gd name="connsiteY1" fmla="*/ 702468 h 716175"/>
                    <a:gd name="connsiteX2" fmla="*/ 693569 w 781675"/>
                    <a:gd name="connsiteY2" fmla="*/ 716175 h 716175"/>
                    <a:gd name="connsiteX3" fmla="*/ 0 w 781675"/>
                    <a:gd name="connsiteY3" fmla="*/ 85144 h 716175"/>
                    <a:gd name="connsiteX4" fmla="*/ 2381 w 781675"/>
                    <a:gd name="connsiteY4" fmla="*/ 0 h 716175"/>
                    <a:gd name="connsiteX0" fmla="*/ 2381 w 781675"/>
                    <a:gd name="connsiteY0" fmla="*/ 0 h 716175"/>
                    <a:gd name="connsiteX1" fmla="*/ 781675 w 781675"/>
                    <a:gd name="connsiteY1" fmla="*/ 702468 h 716175"/>
                    <a:gd name="connsiteX2" fmla="*/ 693569 w 781675"/>
                    <a:gd name="connsiteY2" fmla="*/ 716175 h 716175"/>
                    <a:gd name="connsiteX3" fmla="*/ 0 w 781675"/>
                    <a:gd name="connsiteY3" fmla="*/ 85144 h 716175"/>
                    <a:gd name="connsiteX4" fmla="*/ 2381 w 781675"/>
                    <a:gd name="connsiteY4" fmla="*/ 0 h 716175"/>
                    <a:gd name="connsiteX0" fmla="*/ 2381 w 781675"/>
                    <a:gd name="connsiteY0" fmla="*/ 0 h 728081"/>
                    <a:gd name="connsiteX1" fmla="*/ 781675 w 781675"/>
                    <a:gd name="connsiteY1" fmla="*/ 714374 h 728081"/>
                    <a:gd name="connsiteX2" fmla="*/ 693569 w 781675"/>
                    <a:gd name="connsiteY2" fmla="*/ 728081 h 728081"/>
                    <a:gd name="connsiteX3" fmla="*/ 0 w 781675"/>
                    <a:gd name="connsiteY3" fmla="*/ 97050 h 728081"/>
                    <a:gd name="connsiteX4" fmla="*/ 2381 w 781675"/>
                    <a:gd name="connsiteY4" fmla="*/ 0 h 728081"/>
                    <a:gd name="connsiteX0" fmla="*/ 43132 w 822426"/>
                    <a:gd name="connsiteY0" fmla="*/ 0 h 728081"/>
                    <a:gd name="connsiteX1" fmla="*/ 822426 w 822426"/>
                    <a:gd name="connsiteY1" fmla="*/ 714374 h 728081"/>
                    <a:gd name="connsiteX2" fmla="*/ 734320 w 822426"/>
                    <a:gd name="connsiteY2" fmla="*/ 728081 h 728081"/>
                    <a:gd name="connsiteX3" fmla="*/ 40751 w 822426"/>
                    <a:gd name="connsiteY3" fmla="*/ 97050 h 728081"/>
                    <a:gd name="connsiteX4" fmla="*/ 43132 w 822426"/>
                    <a:gd name="connsiteY4" fmla="*/ 0 h 728081"/>
                    <a:gd name="connsiteX0" fmla="*/ 53095 w 832389"/>
                    <a:gd name="connsiteY0" fmla="*/ 0 h 728081"/>
                    <a:gd name="connsiteX1" fmla="*/ 832389 w 832389"/>
                    <a:gd name="connsiteY1" fmla="*/ 714374 h 728081"/>
                    <a:gd name="connsiteX2" fmla="*/ 744283 w 832389"/>
                    <a:gd name="connsiteY2" fmla="*/ 728081 h 728081"/>
                    <a:gd name="connsiteX3" fmla="*/ 50714 w 832389"/>
                    <a:gd name="connsiteY3" fmla="*/ 97050 h 728081"/>
                    <a:gd name="connsiteX4" fmla="*/ 53095 w 832389"/>
                    <a:gd name="connsiteY4" fmla="*/ 0 h 728081"/>
                    <a:gd name="connsiteX0" fmla="*/ 53095 w 832389"/>
                    <a:gd name="connsiteY0" fmla="*/ 0 h 752322"/>
                    <a:gd name="connsiteX1" fmla="*/ 832389 w 832389"/>
                    <a:gd name="connsiteY1" fmla="*/ 714374 h 752322"/>
                    <a:gd name="connsiteX2" fmla="*/ 744283 w 832389"/>
                    <a:gd name="connsiteY2" fmla="*/ 728081 h 752322"/>
                    <a:gd name="connsiteX3" fmla="*/ 50714 w 832389"/>
                    <a:gd name="connsiteY3" fmla="*/ 97050 h 752322"/>
                    <a:gd name="connsiteX4" fmla="*/ 53095 w 832389"/>
                    <a:gd name="connsiteY4" fmla="*/ 0 h 752322"/>
                    <a:gd name="connsiteX0" fmla="*/ 53095 w 832389"/>
                    <a:gd name="connsiteY0" fmla="*/ 0 h 765705"/>
                    <a:gd name="connsiteX1" fmla="*/ 832389 w 832389"/>
                    <a:gd name="connsiteY1" fmla="*/ 714374 h 765705"/>
                    <a:gd name="connsiteX2" fmla="*/ 744283 w 832389"/>
                    <a:gd name="connsiteY2" fmla="*/ 728081 h 765705"/>
                    <a:gd name="connsiteX3" fmla="*/ 50714 w 832389"/>
                    <a:gd name="connsiteY3" fmla="*/ 97050 h 765705"/>
                    <a:gd name="connsiteX4" fmla="*/ 53095 w 832389"/>
                    <a:gd name="connsiteY4" fmla="*/ 0 h 765705"/>
                    <a:gd name="connsiteX0" fmla="*/ 53095 w 832389"/>
                    <a:gd name="connsiteY0" fmla="*/ 0 h 765705"/>
                    <a:gd name="connsiteX1" fmla="*/ 832389 w 832389"/>
                    <a:gd name="connsiteY1" fmla="*/ 714374 h 765705"/>
                    <a:gd name="connsiteX2" fmla="*/ 744283 w 832389"/>
                    <a:gd name="connsiteY2" fmla="*/ 728081 h 765705"/>
                    <a:gd name="connsiteX3" fmla="*/ 50714 w 832389"/>
                    <a:gd name="connsiteY3" fmla="*/ 97050 h 765705"/>
                    <a:gd name="connsiteX4" fmla="*/ 53095 w 832389"/>
                    <a:gd name="connsiteY4" fmla="*/ 0 h 765705"/>
                    <a:gd name="connsiteX0" fmla="*/ 53095 w 832389"/>
                    <a:gd name="connsiteY0" fmla="*/ 0 h 765705"/>
                    <a:gd name="connsiteX1" fmla="*/ 832389 w 832389"/>
                    <a:gd name="connsiteY1" fmla="*/ 714374 h 765705"/>
                    <a:gd name="connsiteX2" fmla="*/ 744283 w 832389"/>
                    <a:gd name="connsiteY2" fmla="*/ 728081 h 765705"/>
                    <a:gd name="connsiteX3" fmla="*/ 50714 w 832389"/>
                    <a:gd name="connsiteY3" fmla="*/ 97050 h 765705"/>
                    <a:gd name="connsiteX4" fmla="*/ 53095 w 832389"/>
                    <a:gd name="connsiteY4" fmla="*/ 0 h 765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2389" h="765705">
                      <a:moveTo>
                        <a:pt x="53095" y="0"/>
                      </a:moveTo>
                      <a:cubicBezTo>
                        <a:pt x="372391" y="12699"/>
                        <a:pt x="770268" y="187324"/>
                        <a:pt x="832389" y="714374"/>
                      </a:cubicBezTo>
                      <a:cubicBezTo>
                        <a:pt x="829213" y="771330"/>
                        <a:pt x="747458" y="787806"/>
                        <a:pt x="744283" y="728081"/>
                      </a:cubicBezTo>
                      <a:cubicBezTo>
                        <a:pt x="670256" y="222462"/>
                        <a:pt x="324766" y="124037"/>
                        <a:pt x="50714" y="97050"/>
                      </a:cubicBezTo>
                      <a:cubicBezTo>
                        <a:pt x="13408" y="90100"/>
                        <a:pt x="-42949" y="26000"/>
                        <a:pt x="5309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0" name="Rectangle 2054"/>
                <p:cNvSpPr/>
                <p:nvPr/>
              </p:nvSpPr>
              <p:spPr>
                <a:xfrm>
                  <a:off x="-31084" y="4298023"/>
                  <a:ext cx="596936" cy="549114"/>
                </a:xfrm>
                <a:custGeom>
                  <a:avLst/>
                  <a:gdLst>
                    <a:gd name="connsiteX0" fmla="*/ 0 w 910262"/>
                    <a:gd name="connsiteY0" fmla="*/ 0 h 413756"/>
                    <a:gd name="connsiteX1" fmla="*/ 910262 w 910262"/>
                    <a:gd name="connsiteY1" fmla="*/ 0 h 413756"/>
                    <a:gd name="connsiteX2" fmla="*/ 910262 w 910262"/>
                    <a:gd name="connsiteY2" fmla="*/ 413756 h 413756"/>
                    <a:gd name="connsiteX3" fmla="*/ 0 w 910262"/>
                    <a:gd name="connsiteY3" fmla="*/ 413756 h 413756"/>
                    <a:gd name="connsiteX4" fmla="*/ 0 w 910262"/>
                    <a:gd name="connsiteY4" fmla="*/ 0 h 413756"/>
                    <a:gd name="connsiteX0" fmla="*/ 0 w 1031706"/>
                    <a:gd name="connsiteY0" fmla="*/ 0 h 423281"/>
                    <a:gd name="connsiteX1" fmla="*/ 1031706 w 1031706"/>
                    <a:gd name="connsiteY1" fmla="*/ 9525 h 423281"/>
                    <a:gd name="connsiteX2" fmla="*/ 1031706 w 1031706"/>
                    <a:gd name="connsiteY2" fmla="*/ 423281 h 423281"/>
                    <a:gd name="connsiteX3" fmla="*/ 121444 w 1031706"/>
                    <a:gd name="connsiteY3" fmla="*/ 423281 h 423281"/>
                    <a:gd name="connsiteX4" fmla="*/ 0 w 1031706"/>
                    <a:gd name="connsiteY4" fmla="*/ 0 h 423281"/>
                    <a:gd name="connsiteX0" fmla="*/ 2381 w 1034087"/>
                    <a:gd name="connsiteY0" fmla="*/ 0 h 423281"/>
                    <a:gd name="connsiteX1" fmla="*/ 1034087 w 1034087"/>
                    <a:gd name="connsiteY1" fmla="*/ 9525 h 423281"/>
                    <a:gd name="connsiteX2" fmla="*/ 1034087 w 1034087"/>
                    <a:gd name="connsiteY2" fmla="*/ 423281 h 423281"/>
                    <a:gd name="connsiteX3" fmla="*/ 0 w 1034087"/>
                    <a:gd name="connsiteY3" fmla="*/ 85144 h 423281"/>
                    <a:gd name="connsiteX4" fmla="*/ 2381 w 1034087"/>
                    <a:gd name="connsiteY4" fmla="*/ 0 h 423281"/>
                    <a:gd name="connsiteX0" fmla="*/ 2381 w 1034087"/>
                    <a:gd name="connsiteY0" fmla="*/ 0 h 716175"/>
                    <a:gd name="connsiteX1" fmla="*/ 1034087 w 1034087"/>
                    <a:gd name="connsiteY1" fmla="*/ 9525 h 716175"/>
                    <a:gd name="connsiteX2" fmla="*/ 693569 w 1034087"/>
                    <a:gd name="connsiteY2" fmla="*/ 716175 h 716175"/>
                    <a:gd name="connsiteX3" fmla="*/ 0 w 1034087"/>
                    <a:gd name="connsiteY3" fmla="*/ 85144 h 716175"/>
                    <a:gd name="connsiteX4" fmla="*/ 2381 w 1034087"/>
                    <a:gd name="connsiteY4" fmla="*/ 0 h 716175"/>
                    <a:gd name="connsiteX0" fmla="*/ 2381 w 781675"/>
                    <a:gd name="connsiteY0" fmla="*/ 0 h 716175"/>
                    <a:gd name="connsiteX1" fmla="*/ 781675 w 781675"/>
                    <a:gd name="connsiteY1" fmla="*/ 702468 h 716175"/>
                    <a:gd name="connsiteX2" fmla="*/ 693569 w 781675"/>
                    <a:gd name="connsiteY2" fmla="*/ 716175 h 716175"/>
                    <a:gd name="connsiteX3" fmla="*/ 0 w 781675"/>
                    <a:gd name="connsiteY3" fmla="*/ 85144 h 716175"/>
                    <a:gd name="connsiteX4" fmla="*/ 2381 w 781675"/>
                    <a:gd name="connsiteY4" fmla="*/ 0 h 716175"/>
                    <a:gd name="connsiteX0" fmla="*/ 2381 w 781675"/>
                    <a:gd name="connsiteY0" fmla="*/ 0 h 716175"/>
                    <a:gd name="connsiteX1" fmla="*/ 781675 w 781675"/>
                    <a:gd name="connsiteY1" fmla="*/ 702468 h 716175"/>
                    <a:gd name="connsiteX2" fmla="*/ 693569 w 781675"/>
                    <a:gd name="connsiteY2" fmla="*/ 716175 h 716175"/>
                    <a:gd name="connsiteX3" fmla="*/ 0 w 781675"/>
                    <a:gd name="connsiteY3" fmla="*/ 85144 h 716175"/>
                    <a:gd name="connsiteX4" fmla="*/ 2381 w 781675"/>
                    <a:gd name="connsiteY4" fmla="*/ 0 h 716175"/>
                    <a:gd name="connsiteX0" fmla="*/ 2381 w 781675"/>
                    <a:gd name="connsiteY0" fmla="*/ 6673 h 722848"/>
                    <a:gd name="connsiteX1" fmla="*/ 781675 w 781675"/>
                    <a:gd name="connsiteY1" fmla="*/ 709141 h 722848"/>
                    <a:gd name="connsiteX2" fmla="*/ 693569 w 781675"/>
                    <a:gd name="connsiteY2" fmla="*/ 722848 h 722848"/>
                    <a:gd name="connsiteX3" fmla="*/ 0 w 781675"/>
                    <a:gd name="connsiteY3" fmla="*/ 91817 h 722848"/>
                    <a:gd name="connsiteX4" fmla="*/ 2381 w 781675"/>
                    <a:gd name="connsiteY4" fmla="*/ 6673 h 722848"/>
                    <a:gd name="connsiteX0" fmla="*/ 2381 w 781675"/>
                    <a:gd name="connsiteY0" fmla="*/ 6673 h 722848"/>
                    <a:gd name="connsiteX1" fmla="*/ 781675 w 781675"/>
                    <a:gd name="connsiteY1" fmla="*/ 709141 h 722848"/>
                    <a:gd name="connsiteX2" fmla="*/ 693569 w 781675"/>
                    <a:gd name="connsiteY2" fmla="*/ 722848 h 722848"/>
                    <a:gd name="connsiteX3" fmla="*/ 0 w 781675"/>
                    <a:gd name="connsiteY3" fmla="*/ 91817 h 722848"/>
                    <a:gd name="connsiteX4" fmla="*/ 2381 w 781675"/>
                    <a:gd name="connsiteY4" fmla="*/ 6673 h 722848"/>
                    <a:gd name="connsiteX0" fmla="*/ 2381 w 781675"/>
                    <a:gd name="connsiteY0" fmla="*/ 6673 h 722848"/>
                    <a:gd name="connsiteX1" fmla="*/ 781675 w 781675"/>
                    <a:gd name="connsiteY1" fmla="*/ 709141 h 722848"/>
                    <a:gd name="connsiteX2" fmla="*/ 693569 w 781675"/>
                    <a:gd name="connsiteY2" fmla="*/ 722848 h 722848"/>
                    <a:gd name="connsiteX3" fmla="*/ 0 w 781675"/>
                    <a:gd name="connsiteY3" fmla="*/ 91817 h 722848"/>
                    <a:gd name="connsiteX4" fmla="*/ 2381 w 781675"/>
                    <a:gd name="connsiteY4" fmla="*/ 6673 h 722848"/>
                    <a:gd name="connsiteX0" fmla="*/ 2381 w 781675"/>
                    <a:gd name="connsiteY0" fmla="*/ 0 h 716175"/>
                    <a:gd name="connsiteX1" fmla="*/ 781675 w 781675"/>
                    <a:gd name="connsiteY1" fmla="*/ 702468 h 716175"/>
                    <a:gd name="connsiteX2" fmla="*/ 693569 w 781675"/>
                    <a:gd name="connsiteY2" fmla="*/ 716175 h 716175"/>
                    <a:gd name="connsiteX3" fmla="*/ 0 w 781675"/>
                    <a:gd name="connsiteY3" fmla="*/ 85144 h 716175"/>
                    <a:gd name="connsiteX4" fmla="*/ 2381 w 781675"/>
                    <a:gd name="connsiteY4" fmla="*/ 0 h 716175"/>
                    <a:gd name="connsiteX0" fmla="*/ 2381 w 781675"/>
                    <a:gd name="connsiteY0" fmla="*/ 0 h 716175"/>
                    <a:gd name="connsiteX1" fmla="*/ 781675 w 781675"/>
                    <a:gd name="connsiteY1" fmla="*/ 702468 h 716175"/>
                    <a:gd name="connsiteX2" fmla="*/ 693569 w 781675"/>
                    <a:gd name="connsiteY2" fmla="*/ 716175 h 716175"/>
                    <a:gd name="connsiteX3" fmla="*/ 0 w 781675"/>
                    <a:gd name="connsiteY3" fmla="*/ 85144 h 716175"/>
                    <a:gd name="connsiteX4" fmla="*/ 2381 w 781675"/>
                    <a:gd name="connsiteY4" fmla="*/ 0 h 716175"/>
                    <a:gd name="connsiteX0" fmla="*/ 2381 w 781675"/>
                    <a:gd name="connsiteY0" fmla="*/ 0 h 728081"/>
                    <a:gd name="connsiteX1" fmla="*/ 781675 w 781675"/>
                    <a:gd name="connsiteY1" fmla="*/ 714374 h 728081"/>
                    <a:gd name="connsiteX2" fmla="*/ 693569 w 781675"/>
                    <a:gd name="connsiteY2" fmla="*/ 728081 h 728081"/>
                    <a:gd name="connsiteX3" fmla="*/ 0 w 781675"/>
                    <a:gd name="connsiteY3" fmla="*/ 97050 h 728081"/>
                    <a:gd name="connsiteX4" fmla="*/ 2381 w 781675"/>
                    <a:gd name="connsiteY4" fmla="*/ 0 h 728081"/>
                    <a:gd name="connsiteX0" fmla="*/ 43132 w 822426"/>
                    <a:gd name="connsiteY0" fmla="*/ 0 h 728081"/>
                    <a:gd name="connsiteX1" fmla="*/ 822426 w 822426"/>
                    <a:gd name="connsiteY1" fmla="*/ 714374 h 728081"/>
                    <a:gd name="connsiteX2" fmla="*/ 734320 w 822426"/>
                    <a:gd name="connsiteY2" fmla="*/ 728081 h 728081"/>
                    <a:gd name="connsiteX3" fmla="*/ 40751 w 822426"/>
                    <a:gd name="connsiteY3" fmla="*/ 97050 h 728081"/>
                    <a:gd name="connsiteX4" fmla="*/ 43132 w 822426"/>
                    <a:gd name="connsiteY4" fmla="*/ 0 h 728081"/>
                    <a:gd name="connsiteX0" fmla="*/ 53095 w 832389"/>
                    <a:gd name="connsiteY0" fmla="*/ 0 h 728081"/>
                    <a:gd name="connsiteX1" fmla="*/ 832389 w 832389"/>
                    <a:gd name="connsiteY1" fmla="*/ 714374 h 728081"/>
                    <a:gd name="connsiteX2" fmla="*/ 744283 w 832389"/>
                    <a:gd name="connsiteY2" fmla="*/ 728081 h 728081"/>
                    <a:gd name="connsiteX3" fmla="*/ 50714 w 832389"/>
                    <a:gd name="connsiteY3" fmla="*/ 97050 h 728081"/>
                    <a:gd name="connsiteX4" fmla="*/ 53095 w 832389"/>
                    <a:gd name="connsiteY4" fmla="*/ 0 h 728081"/>
                    <a:gd name="connsiteX0" fmla="*/ 53095 w 832389"/>
                    <a:gd name="connsiteY0" fmla="*/ 0 h 752322"/>
                    <a:gd name="connsiteX1" fmla="*/ 832389 w 832389"/>
                    <a:gd name="connsiteY1" fmla="*/ 714374 h 752322"/>
                    <a:gd name="connsiteX2" fmla="*/ 744283 w 832389"/>
                    <a:gd name="connsiteY2" fmla="*/ 728081 h 752322"/>
                    <a:gd name="connsiteX3" fmla="*/ 50714 w 832389"/>
                    <a:gd name="connsiteY3" fmla="*/ 97050 h 752322"/>
                    <a:gd name="connsiteX4" fmla="*/ 53095 w 832389"/>
                    <a:gd name="connsiteY4" fmla="*/ 0 h 752322"/>
                    <a:gd name="connsiteX0" fmla="*/ 53095 w 832389"/>
                    <a:gd name="connsiteY0" fmla="*/ 0 h 765705"/>
                    <a:gd name="connsiteX1" fmla="*/ 832389 w 832389"/>
                    <a:gd name="connsiteY1" fmla="*/ 714374 h 765705"/>
                    <a:gd name="connsiteX2" fmla="*/ 744283 w 832389"/>
                    <a:gd name="connsiteY2" fmla="*/ 728081 h 765705"/>
                    <a:gd name="connsiteX3" fmla="*/ 50714 w 832389"/>
                    <a:gd name="connsiteY3" fmla="*/ 97050 h 765705"/>
                    <a:gd name="connsiteX4" fmla="*/ 53095 w 832389"/>
                    <a:gd name="connsiteY4" fmla="*/ 0 h 765705"/>
                    <a:gd name="connsiteX0" fmla="*/ 53095 w 832389"/>
                    <a:gd name="connsiteY0" fmla="*/ 0 h 765705"/>
                    <a:gd name="connsiteX1" fmla="*/ 832389 w 832389"/>
                    <a:gd name="connsiteY1" fmla="*/ 714374 h 765705"/>
                    <a:gd name="connsiteX2" fmla="*/ 744283 w 832389"/>
                    <a:gd name="connsiteY2" fmla="*/ 728081 h 765705"/>
                    <a:gd name="connsiteX3" fmla="*/ 50714 w 832389"/>
                    <a:gd name="connsiteY3" fmla="*/ 97050 h 765705"/>
                    <a:gd name="connsiteX4" fmla="*/ 53095 w 832389"/>
                    <a:gd name="connsiteY4" fmla="*/ 0 h 765705"/>
                    <a:gd name="connsiteX0" fmla="*/ 53095 w 832389"/>
                    <a:gd name="connsiteY0" fmla="*/ 0 h 765705"/>
                    <a:gd name="connsiteX1" fmla="*/ 832389 w 832389"/>
                    <a:gd name="connsiteY1" fmla="*/ 714374 h 765705"/>
                    <a:gd name="connsiteX2" fmla="*/ 744283 w 832389"/>
                    <a:gd name="connsiteY2" fmla="*/ 728081 h 765705"/>
                    <a:gd name="connsiteX3" fmla="*/ 50714 w 832389"/>
                    <a:gd name="connsiteY3" fmla="*/ 97050 h 765705"/>
                    <a:gd name="connsiteX4" fmla="*/ 53095 w 832389"/>
                    <a:gd name="connsiteY4" fmla="*/ 0 h 765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2389" h="765705">
                      <a:moveTo>
                        <a:pt x="53095" y="0"/>
                      </a:moveTo>
                      <a:cubicBezTo>
                        <a:pt x="372391" y="12699"/>
                        <a:pt x="770268" y="187324"/>
                        <a:pt x="832389" y="714374"/>
                      </a:cubicBezTo>
                      <a:cubicBezTo>
                        <a:pt x="829213" y="771330"/>
                        <a:pt x="747458" y="787806"/>
                        <a:pt x="744283" y="728081"/>
                      </a:cubicBezTo>
                      <a:cubicBezTo>
                        <a:pt x="670256" y="222462"/>
                        <a:pt x="324766" y="124037"/>
                        <a:pt x="50714" y="97050"/>
                      </a:cubicBezTo>
                      <a:cubicBezTo>
                        <a:pt x="13408" y="90100"/>
                        <a:pt x="-42949" y="26000"/>
                        <a:pt x="5309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1" name="Rectangle 2054"/>
                <p:cNvSpPr/>
                <p:nvPr/>
              </p:nvSpPr>
              <p:spPr>
                <a:xfrm rot="152797">
                  <a:off x="-117694" y="4499798"/>
                  <a:ext cx="484408" cy="445600"/>
                </a:xfrm>
                <a:custGeom>
                  <a:avLst/>
                  <a:gdLst>
                    <a:gd name="connsiteX0" fmla="*/ 0 w 910262"/>
                    <a:gd name="connsiteY0" fmla="*/ 0 h 413756"/>
                    <a:gd name="connsiteX1" fmla="*/ 910262 w 910262"/>
                    <a:gd name="connsiteY1" fmla="*/ 0 h 413756"/>
                    <a:gd name="connsiteX2" fmla="*/ 910262 w 910262"/>
                    <a:gd name="connsiteY2" fmla="*/ 413756 h 413756"/>
                    <a:gd name="connsiteX3" fmla="*/ 0 w 910262"/>
                    <a:gd name="connsiteY3" fmla="*/ 413756 h 413756"/>
                    <a:gd name="connsiteX4" fmla="*/ 0 w 910262"/>
                    <a:gd name="connsiteY4" fmla="*/ 0 h 413756"/>
                    <a:gd name="connsiteX0" fmla="*/ 0 w 1031706"/>
                    <a:gd name="connsiteY0" fmla="*/ 0 h 423281"/>
                    <a:gd name="connsiteX1" fmla="*/ 1031706 w 1031706"/>
                    <a:gd name="connsiteY1" fmla="*/ 9525 h 423281"/>
                    <a:gd name="connsiteX2" fmla="*/ 1031706 w 1031706"/>
                    <a:gd name="connsiteY2" fmla="*/ 423281 h 423281"/>
                    <a:gd name="connsiteX3" fmla="*/ 121444 w 1031706"/>
                    <a:gd name="connsiteY3" fmla="*/ 423281 h 423281"/>
                    <a:gd name="connsiteX4" fmla="*/ 0 w 1031706"/>
                    <a:gd name="connsiteY4" fmla="*/ 0 h 423281"/>
                    <a:gd name="connsiteX0" fmla="*/ 2381 w 1034087"/>
                    <a:gd name="connsiteY0" fmla="*/ 0 h 423281"/>
                    <a:gd name="connsiteX1" fmla="*/ 1034087 w 1034087"/>
                    <a:gd name="connsiteY1" fmla="*/ 9525 h 423281"/>
                    <a:gd name="connsiteX2" fmla="*/ 1034087 w 1034087"/>
                    <a:gd name="connsiteY2" fmla="*/ 423281 h 423281"/>
                    <a:gd name="connsiteX3" fmla="*/ 0 w 1034087"/>
                    <a:gd name="connsiteY3" fmla="*/ 85144 h 423281"/>
                    <a:gd name="connsiteX4" fmla="*/ 2381 w 1034087"/>
                    <a:gd name="connsiteY4" fmla="*/ 0 h 423281"/>
                    <a:gd name="connsiteX0" fmla="*/ 2381 w 1034087"/>
                    <a:gd name="connsiteY0" fmla="*/ 0 h 716175"/>
                    <a:gd name="connsiteX1" fmla="*/ 1034087 w 1034087"/>
                    <a:gd name="connsiteY1" fmla="*/ 9525 h 716175"/>
                    <a:gd name="connsiteX2" fmla="*/ 693569 w 1034087"/>
                    <a:gd name="connsiteY2" fmla="*/ 716175 h 716175"/>
                    <a:gd name="connsiteX3" fmla="*/ 0 w 1034087"/>
                    <a:gd name="connsiteY3" fmla="*/ 85144 h 716175"/>
                    <a:gd name="connsiteX4" fmla="*/ 2381 w 1034087"/>
                    <a:gd name="connsiteY4" fmla="*/ 0 h 716175"/>
                    <a:gd name="connsiteX0" fmla="*/ 2381 w 781675"/>
                    <a:gd name="connsiteY0" fmla="*/ 0 h 716175"/>
                    <a:gd name="connsiteX1" fmla="*/ 781675 w 781675"/>
                    <a:gd name="connsiteY1" fmla="*/ 702468 h 716175"/>
                    <a:gd name="connsiteX2" fmla="*/ 693569 w 781675"/>
                    <a:gd name="connsiteY2" fmla="*/ 716175 h 716175"/>
                    <a:gd name="connsiteX3" fmla="*/ 0 w 781675"/>
                    <a:gd name="connsiteY3" fmla="*/ 85144 h 716175"/>
                    <a:gd name="connsiteX4" fmla="*/ 2381 w 781675"/>
                    <a:gd name="connsiteY4" fmla="*/ 0 h 716175"/>
                    <a:gd name="connsiteX0" fmla="*/ 2381 w 781675"/>
                    <a:gd name="connsiteY0" fmla="*/ 0 h 716175"/>
                    <a:gd name="connsiteX1" fmla="*/ 781675 w 781675"/>
                    <a:gd name="connsiteY1" fmla="*/ 702468 h 716175"/>
                    <a:gd name="connsiteX2" fmla="*/ 693569 w 781675"/>
                    <a:gd name="connsiteY2" fmla="*/ 716175 h 716175"/>
                    <a:gd name="connsiteX3" fmla="*/ 0 w 781675"/>
                    <a:gd name="connsiteY3" fmla="*/ 85144 h 716175"/>
                    <a:gd name="connsiteX4" fmla="*/ 2381 w 781675"/>
                    <a:gd name="connsiteY4" fmla="*/ 0 h 716175"/>
                    <a:gd name="connsiteX0" fmla="*/ 2381 w 781675"/>
                    <a:gd name="connsiteY0" fmla="*/ 6673 h 722848"/>
                    <a:gd name="connsiteX1" fmla="*/ 781675 w 781675"/>
                    <a:gd name="connsiteY1" fmla="*/ 709141 h 722848"/>
                    <a:gd name="connsiteX2" fmla="*/ 693569 w 781675"/>
                    <a:gd name="connsiteY2" fmla="*/ 722848 h 722848"/>
                    <a:gd name="connsiteX3" fmla="*/ 0 w 781675"/>
                    <a:gd name="connsiteY3" fmla="*/ 91817 h 722848"/>
                    <a:gd name="connsiteX4" fmla="*/ 2381 w 781675"/>
                    <a:gd name="connsiteY4" fmla="*/ 6673 h 722848"/>
                    <a:gd name="connsiteX0" fmla="*/ 2381 w 781675"/>
                    <a:gd name="connsiteY0" fmla="*/ 6673 h 722848"/>
                    <a:gd name="connsiteX1" fmla="*/ 781675 w 781675"/>
                    <a:gd name="connsiteY1" fmla="*/ 709141 h 722848"/>
                    <a:gd name="connsiteX2" fmla="*/ 693569 w 781675"/>
                    <a:gd name="connsiteY2" fmla="*/ 722848 h 722848"/>
                    <a:gd name="connsiteX3" fmla="*/ 0 w 781675"/>
                    <a:gd name="connsiteY3" fmla="*/ 91817 h 722848"/>
                    <a:gd name="connsiteX4" fmla="*/ 2381 w 781675"/>
                    <a:gd name="connsiteY4" fmla="*/ 6673 h 722848"/>
                    <a:gd name="connsiteX0" fmla="*/ 2381 w 781675"/>
                    <a:gd name="connsiteY0" fmla="*/ 6673 h 722848"/>
                    <a:gd name="connsiteX1" fmla="*/ 781675 w 781675"/>
                    <a:gd name="connsiteY1" fmla="*/ 709141 h 722848"/>
                    <a:gd name="connsiteX2" fmla="*/ 693569 w 781675"/>
                    <a:gd name="connsiteY2" fmla="*/ 722848 h 722848"/>
                    <a:gd name="connsiteX3" fmla="*/ 0 w 781675"/>
                    <a:gd name="connsiteY3" fmla="*/ 91817 h 722848"/>
                    <a:gd name="connsiteX4" fmla="*/ 2381 w 781675"/>
                    <a:gd name="connsiteY4" fmla="*/ 6673 h 722848"/>
                    <a:gd name="connsiteX0" fmla="*/ 2381 w 781675"/>
                    <a:gd name="connsiteY0" fmla="*/ 0 h 716175"/>
                    <a:gd name="connsiteX1" fmla="*/ 781675 w 781675"/>
                    <a:gd name="connsiteY1" fmla="*/ 702468 h 716175"/>
                    <a:gd name="connsiteX2" fmla="*/ 693569 w 781675"/>
                    <a:gd name="connsiteY2" fmla="*/ 716175 h 716175"/>
                    <a:gd name="connsiteX3" fmla="*/ 0 w 781675"/>
                    <a:gd name="connsiteY3" fmla="*/ 85144 h 716175"/>
                    <a:gd name="connsiteX4" fmla="*/ 2381 w 781675"/>
                    <a:gd name="connsiteY4" fmla="*/ 0 h 716175"/>
                    <a:gd name="connsiteX0" fmla="*/ 2381 w 781675"/>
                    <a:gd name="connsiteY0" fmla="*/ 0 h 716175"/>
                    <a:gd name="connsiteX1" fmla="*/ 781675 w 781675"/>
                    <a:gd name="connsiteY1" fmla="*/ 702468 h 716175"/>
                    <a:gd name="connsiteX2" fmla="*/ 693569 w 781675"/>
                    <a:gd name="connsiteY2" fmla="*/ 716175 h 716175"/>
                    <a:gd name="connsiteX3" fmla="*/ 0 w 781675"/>
                    <a:gd name="connsiteY3" fmla="*/ 85144 h 716175"/>
                    <a:gd name="connsiteX4" fmla="*/ 2381 w 781675"/>
                    <a:gd name="connsiteY4" fmla="*/ 0 h 716175"/>
                    <a:gd name="connsiteX0" fmla="*/ 2381 w 781675"/>
                    <a:gd name="connsiteY0" fmla="*/ 0 h 728081"/>
                    <a:gd name="connsiteX1" fmla="*/ 781675 w 781675"/>
                    <a:gd name="connsiteY1" fmla="*/ 714374 h 728081"/>
                    <a:gd name="connsiteX2" fmla="*/ 693569 w 781675"/>
                    <a:gd name="connsiteY2" fmla="*/ 728081 h 728081"/>
                    <a:gd name="connsiteX3" fmla="*/ 0 w 781675"/>
                    <a:gd name="connsiteY3" fmla="*/ 97050 h 728081"/>
                    <a:gd name="connsiteX4" fmla="*/ 2381 w 781675"/>
                    <a:gd name="connsiteY4" fmla="*/ 0 h 728081"/>
                    <a:gd name="connsiteX0" fmla="*/ 43132 w 822426"/>
                    <a:gd name="connsiteY0" fmla="*/ 0 h 728081"/>
                    <a:gd name="connsiteX1" fmla="*/ 822426 w 822426"/>
                    <a:gd name="connsiteY1" fmla="*/ 714374 h 728081"/>
                    <a:gd name="connsiteX2" fmla="*/ 734320 w 822426"/>
                    <a:gd name="connsiteY2" fmla="*/ 728081 h 728081"/>
                    <a:gd name="connsiteX3" fmla="*/ 40751 w 822426"/>
                    <a:gd name="connsiteY3" fmla="*/ 97050 h 728081"/>
                    <a:gd name="connsiteX4" fmla="*/ 43132 w 822426"/>
                    <a:gd name="connsiteY4" fmla="*/ 0 h 728081"/>
                    <a:gd name="connsiteX0" fmla="*/ 53095 w 832389"/>
                    <a:gd name="connsiteY0" fmla="*/ 0 h 728081"/>
                    <a:gd name="connsiteX1" fmla="*/ 832389 w 832389"/>
                    <a:gd name="connsiteY1" fmla="*/ 714374 h 728081"/>
                    <a:gd name="connsiteX2" fmla="*/ 744283 w 832389"/>
                    <a:gd name="connsiteY2" fmla="*/ 728081 h 728081"/>
                    <a:gd name="connsiteX3" fmla="*/ 50714 w 832389"/>
                    <a:gd name="connsiteY3" fmla="*/ 97050 h 728081"/>
                    <a:gd name="connsiteX4" fmla="*/ 53095 w 832389"/>
                    <a:gd name="connsiteY4" fmla="*/ 0 h 728081"/>
                    <a:gd name="connsiteX0" fmla="*/ 53095 w 832389"/>
                    <a:gd name="connsiteY0" fmla="*/ 0 h 752322"/>
                    <a:gd name="connsiteX1" fmla="*/ 832389 w 832389"/>
                    <a:gd name="connsiteY1" fmla="*/ 714374 h 752322"/>
                    <a:gd name="connsiteX2" fmla="*/ 744283 w 832389"/>
                    <a:gd name="connsiteY2" fmla="*/ 728081 h 752322"/>
                    <a:gd name="connsiteX3" fmla="*/ 50714 w 832389"/>
                    <a:gd name="connsiteY3" fmla="*/ 97050 h 752322"/>
                    <a:gd name="connsiteX4" fmla="*/ 53095 w 832389"/>
                    <a:gd name="connsiteY4" fmla="*/ 0 h 752322"/>
                    <a:gd name="connsiteX0" fmla="*/ 53095 w 832389"/>
                    <a:gd name="connsiteY0" fmla="*/ 0 h 765705"/>
                    <a:gd name="connsiteX1" fmla="*/ 832389 w 832389"/>
                    <a:gd name="connsiteY1" fmla="*/ 714374 h 765705"/>
                    <a:gd name="connsiteX2" fmla="*/ 744283 w 832389"/>
                    <a:gd name="connsiteY2" fmla="*/ 728081 h 765705"/>
                    <a:gd name="connsiteX3" fmla="*/ 50714 w 832389"/>
                    <a:gd name="connsiteY3" fmla="*/ 97050 h 765705"/>
                    <a:gd name="connsiteX4" fmla="*/ 53095 w 832389"/>
                    <a:gd name="connsiteY4" fmla="*/ 0 h 765705"/>
                    <a:gd name="connsiteX0" fmla="*/ 53095 w 832389"/>
                    <a:gd name="connsiteY0" fmla="*/ 0 h 765705"/>
                    <a:gd name="connsiteX1" fmla="*/ 832389 w 832389"/>
                    <a:gd name="connsiteY1" fmla="*/ 714374 h 765705"/>
                    <a:gd name="connsiteX2" fmla="*/ 744283 w 832389"/>
                    <a:gd name="connsiteY2" fmla="*/ 728081 h 765705"/>
                    <a:gd name="connsiteX3" fmla="*/ 50714 w 832389"/>
                    <a:gd name="connsiteY3" fmla="*/ 97050 h 765705"/>
                    <a:gd name="connsiteX4" fmla="*/ 53095 w 832389"/>
                    <a:gd name="connsiteY4" fmla="*/ 0 h 765705"/>
                    <a:gd name="connsiteX0" fmla="*/ 53095 w 832389"/>
                    <a:gd name="connsiteY0" fmla="*/ 0 h 765705"/>
                    <a:gd name="connsiteX1" fmla="*/ 832389 w 832389"/>
                    <a:gd name="connsiteY1" fmla="*/ 714374 h 765705"/>
                    <a:gd name="connsiteX2" fmla="*/ 744283 w 832389"/>
                    <a:gd name="connsiteY2" fmla="*/ 728081 h 765705"/>
                    <a:gd name="connsiteX3" fmla="*/ 50714 w 832389"/>
                    <a:gd name="connsiteY3" fmla="*/ 97050 h 765705"/>
                    <a:gd name="connsiteX4" fmla="*/ 53095 w 832389"/>
                    <a:gd name="connsiteY4" fmla="*/ 0 h 765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2389" h="765705">
                      <a:moveTo>
                        <a:pt x="53095" y="0"/>
                      </a:moveTo>
                      <a:cubicBezTo>
                        <a:pt x="372391" y="12699"/>
                        <a:pt x="770268" y="187324"/>
                        <a:pt x="832389" y="714374"/>
                      </a:cubicBezTo>
                      <a:cubicBezTo>
                        <a:pt x="829213" y="771330"/>
                        <a:pt x="747458" y="787806"/>
                        <a:pt x="744283" y="728081"/>
                      </a:cubicBezTo>
                      <a:cubicBezTo>
                        <a:pt x="670256" y="222462"/>
                        <a:pt x="324766" y="124037"/>
                        <a:pt x="50714" y="97050"/>
                      </a:cubicBezTo>
                      <a:cubicBezTo>
                        <a:pt x="13408" y="90100"/>
                        <a:pt x="-42949" y="26000"/>
                        <a:pt x="5309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13" name="Group 56"/>
              <p:cNvGrpSpPr/>
              <p:nvPr/>
            </p:nvGrpSpPr>
            <p:grpSpPr>
              <a:xfrm rot="13609125">
                <a:off x="1733589" y="4595625"/>
                <a:ext cx="908727" cy="870879"/>
                <a:chOff x="-117694" y="3896835"/>
                <a:chExt cx="1094134" cy="1048563"/>
              </a:xfrm>
              <a:solidFill>
                <a:srgbClr val="C00000"/>
              </a:solidFill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</p:grpSpPr>
            <p:sp>
              <p:nvSpPr>
                <p:cNvPr id="14" name="Rectangle 2054"/>
                <p:cNvSpPr/>
                <p:nvPr/>
              </p:nvSpPr>
              <p:spPr>
                <a:xfrm>
                  <a:off x="144051" y="3896835"/>
                  <a:ext cx="832389" cy="765705"/>
                </a:xfrm>
                <a:custGeom>
                  <a:avLst/>
                  <a:gdLst>
                    <a:gd name="connsiteX0" fmla="*/ 0 w 910262"/>
                    <a:gd name="connsiteY0" fmla="*/ 0 h 413756"/>
                    <a:gd name="connsiteX1" fmla="*/ 910262 w 910262"/>
                    <a:gd name="connsiteY1" fmla="*/ 0 h 413756"/>
                    <a:gd name="connsiteX2" fmla="*/ 910262 w 910262"/>
                    <a:gd name="connsiteY2" fmla="*/ 413756 h 413756"/>
                    <a:gd name="connsiteX3" fmla="*/ 0 w 910262"/>
                    <a:gd name="connsiteY3" fmla="*/ 413756 h 413756"/>
                    <a:gd name="connsiteX4" fmla="*/ 0 w 910262"/>
                    <a:gd name="connsiteY4" fmla="*/ 0 h 413756"/>
                    <a:gd name="connsiteX0" fmla="*/ 0 w 1031706"/>
                    <a:gd name="connsiteY0" fmla="*/ 0 h 423281"/>
                    <a:gd name="connsiteX1" fmla="*/ 1031706 w 1031706"/>
                    <a:gd name="connsiteY1" fmla="*/ 9525 h 423281"/>
                    <a:gd name="connsiteX2" fmla="*/ 1031706 w 1031706"/>
                    <a:gd name="connsiteY2" fmla="*/ 423281 h 423281"/>
                    <a:gd name="connsiteX3" fmla="*/ 121444 w 1031706"/>
                    <a:gd name="connsiteY3" fmla="*/ 423281 h 423281"/>
                    <a:gd name="connsiteX4" fmla="*/ 0 w 1031706"/>
                    <a:gd name="connsiteY4" fmla="*/ 0 h 423281"/>
                    <a:gd name="connsiteX0" fmla="*/ 2381 w 1034087"/>
                    <a:gd name="connsiteY0" fmla="*/ 0 h 423281"/>
                    <a:gd name="connsiteX1" fmla="*/ 1034087 w 1034087"/>
                    <a:gd name="connsiteY1" fmla="*/ 9525 h 423281"/>
                    <a:gd name="connsiteX2" fmla="*/ 1034087 w 1034087"/>
                    <a:gd name="connsiteY2" fmla="*/ 423281 h 423281"/>
                    <a:gd name="connsiteX3" fmla="*/ 0 w 1034087"/>
                    <a:gd name="connsiteY3" fmla="*/ 85144 h 423281"/>
                    <a:gd name="connsiteX4" fmla="*/ 2381 w 1034087"/>
                    <a:gd name="connsiteY4" fmla="*/ 0 h 423281"/>
                    <a:gd name="connsiteX0" fmla="*/ 2381 w 1034087"/>
                    <a:gd name="connsiteY0" fmla="*/ 0 h 716175"/>
                    <a:gd name="connsiteX1" fmla="*/ 1034087 w 1034087"/>
                    <a:gd name="connsiteY1" fmla="*/ 9525 h 716175"/>
                    <a:gd name="connsiteX2" fmla="*/ 693569 w 1034087"/>
                    <a:gd name="connsiteY2" fmla="*/ 716175 h 716175"/>
                    <a:gd name="connsiteX3" fmla="*/ 0 w 1034087"/>
                    <a:gd name="connsiteY3" fmla="*/ 85144 h 716175"/>
                    <a:gd name="connsiteX4" fmla="*/ 2381 w 1034087"/>
                    <a:gd name="connsiteY4" fmla="*/ 0 h 716175"/>
                    <a:gd name="connsiteX0" fmla="*/ 2381 w 781675"/>
                    <a:gd name="connsiteY0" fmla="*/ 0 h 716175"/>
                    <a:gd name="connsiteX1" fmla="*/ 781675 w 781675"/>
                    <a:gd name="connsiteY1" fmla="*/ 702468 h 716175"/>
                    <a:gd name="connsiteX2" fmla="*/ 693569 w 781675"/>
                    <a:gd name="connsiteY2" fmla="*/ 716175 h 716175"/>
                    <a:gd name="connsiteX3" fmla="*/ 0 w 781675"/>
                    <a:gd name="connsiteY3" fmla="*/ 85144 h 716175"/>
                    <a:gd name="connsiteX4" fmla="*/ 2381 w 781675"/>
                    <a:gd name="connsiteY4" fmla="*/ 0 h 716175"/>
                    <a:gd name="connsiteX0" fmla="*/ 2381 w 781675"/>
                    <a:gd name="connsiteY0" fmla="*/ 0 h 716175"/>
                    <a:gd name="connsiteX1" fmla="*/ 781675 w 781675"/>
                    <a:gd name="connsiteY1" fmla="*/ 702468 h 716175"/>
                    <a:gd name="connsiteX2" fmla="*/ 693569 w 781675"/>
                    <a:gd name="connsiteY2" fmla="*/ 716175 h 716175"/>
                    <a:gd name="connsiteX3" fmla="*/ 0 w 781675"/>
                    <a:gd name="connsiteY3" fmla="*/ 85144 h 716175"/>
                    <a:gd name="connsiteX4" fmla="*/ 2381 w 781675"/>
                    <a:gd name="connsiteY4" fmla="*/ 0 h 716175"/>
                    <a:gd name="connsiteX0" fmla="*/ 2381 w 781675"/>
                    <a:gd name="connsiteY0" fmla="*/ 6673 h 722848"/>
                    <a:gd name="connsiteX1" fmla="*/ 781675 w 781675"/>
                    <a:gd name="connsiteY1" fmla="*/ 709141 h 722848"/>
                    <a:gd name="connsiteX2" fmla="*/ 693569 w 781675"/>
                    <a:gd name="connsiteY2" fmla="*/ 722848 h 722848"/>
                    <a:gd name="connsiteX3" fmla="*/ 0 w 781675"/>
                    <a:gd name="connsiteY3" fmla="*/ 91817 h 722848"/>
                    <a:gd name="connsiteX4" fmla="*/ 2381 w 781675"/>
                    <a:gd name="connsiteY4" fmla="*/ 6673 h 722848"/>
                    <a:gd name="connsiteX0" fmla="*/ 2381 w 781675"/>
                    <a:gd name="connsiteY0" fmla="*/ 6673 h 722848"/>
                    <a:gd name="connsiteX1" fmla="*/ 781675 w 781675"/>
                    <a:gd name="connsiteY1" fmla="*/ 709141 h 722848"/>
                    <a:gd name="connsiteX2" fmla="*/ 693569 w 781675"/>
                    <a:gd name="connsiteY2" fmla="*/ 722848 h 722848"/>
                    <a:gd name="connsiteX3" fmla="*/ 0 w 781675"/>
                    <a:gd name="connsiteY3" fmla="*/ 91817 h 722848"/>
                    <a:gd name="connsiteX4" fmla="*/ 2381 w 781675"/>
                    <a:gd name="connsiteY4" fmla="*/ 6673 h 722848"/>
                    <a:gd name="connsiteX0" fmla="*/ 2381 w 781675"/>
                    <a:gd name="connsiteY0" fmla="*/ 6673 h 722848"/>
                    <a:gd name="connsiteX1" fmla="*/ 781675 w 781675"/>
                    <a:gd name="connsiteY1" fmla="*/ 709141 h 722848"/>
                    <a:gd name="connsiteX2" fmla="*/ 693569 w 781675"/>
                    <a:gd name="connsiteY2" fmla="*/ 722848 h 722848"/>
                    <a:gd name="connsiteX3" fmla="*/ 0 w 781675"/>
                    <a:gd name="connsiteY3" fmla="*/ 91817 h 722848"/>
                    <a:gd name="connsiteX4" fmla="*/ 2381 w 781675"/>
                    <a:gd name="connsiteY4" fmla="*/ 6673 h 722848"/>
                    <a:gd name="connsiteX0" fmla="*/ 2381 w 781675"/>
                    <a:gd name="connsiteY0" fmla="*/ 0 h 716175"/>
                    <a:gd name="connsiteX1" fmla="*/ 781675 w 781675"/>
                    <a:gd name="connsiteY1" fmla="*/ 702468 h 716175"/>
                    <a:gd name="connsiteX2" fmla="*/ 693569 w 781675"/>
                    <a:gd name="connsiteY2" fmla="*/ 716175 h 716175"/>
                    <a:gd name="connsiteX3" fmla="*/ 0 w 781675"/>
                    <a:gd name="connsiteY3" fmla="*/ 85144 h 716175"/>
                    <a:gd name="connsiteX4" fmla="*/ 2381 w 781675"/>
                    <a:gd name="connsiteY4" fmla="*/ 0 h 716175"/>
                    <a:gd name="connsiteX0" fmla="*/ 2381 w 781675"/>
                    <a:gd name="connsiteY0" fmla="*/ 0 h 716175"/>
                    <a:gd name="connsiteX1" fmla="*/ 781675 w 781675"/>
                    <a:gd name="connsiteY1" fmla="*/ 702468 h 716175"/>
                    <a:gd name="connsiteX2" fmla="*/ 693569 w 781675"/>
                    <a:gd name="connsiteY2" fmla="*/ 716175 h 716175"/>
                    <a:gd name="connsiteX3" fmla="*/ 0 w 781675"/>
                    <a:gd name="connsiteY3" fmla="*/ 85144 h 716175"/>
                    <a:gd name="connsiteX4" fmla="*/ 2381 w 781675"/>
                    <a:gd name="connsiteY4" fmla="*/ 0 h 716175"/>
                    <a:gd name="connsiteX0" fmla="*/ 2381 w 781675"/>
                    <a:gd name="connsiteY0" fmla="*/ 0 h 728081"/>
                    <a:gd name="connsiteX1" fmla="*/ 781675 w 781675"/>
                    <a:gd name="connsiteY1" fmla="*/ 714374 h 728081"/>
                    <a:gd name="connsiteX2" fmla="*/ 693569 w 781675"/>
                    <a:gd name="connsiteY2" fmla="*/ 728081 h 728081"/>
                    <a:gd name="connsiteX3" fmla="*/ 0 w 781675"/>
                    <a:gd name="connsiteY3" fmla="*/ 97050 h 728081"/>
                    <a:gd name="connsiteX4" fmla="*/ 2381 w 781675"/>
                    <a:gd name="connsiteY4" fmla="*/ 0 h 728081"/>
                    <a:gd name="connsiteX0" fmla="*/ 43132 w 822426"/>
                    <a:gd name="connsiteY0" fmla="*/ 0 h 728081"/>
                    <a:gd name="connsiteX1" fmla="*/ 822426 w 822426"/>
                    <a:gd name="connsiteY1" fmla="*/ 714374 h 728081"/>
                    <a:gd name="connsiteX2" fmla="*/ 734320 w 822426"/>
                    <a:gd name="connsiteY2" fmla="*/ 728081 h 728081"/>
                    <a:gd name="connsiteX3" fmla="*/ 40751 w 822426"/>
                    <a:gd name="connsiteY3" fmla="*/ 97050 h 728081"/>
                    <a:gd name="connsiteX4" fmla="*/ 43132 w 822426"/>
                    <a:gd name="connsiteY4" fmla="*/ 0 h 728081"/>
                    <a:gd name="connsiteX0" fmla="*/ 53095 w 832389"/>
                    <a:gd name="connsiteY0" fmla="*/ 0 h 728081"/>
                    <a:gd name="connsiteX1" fmla="*/ 832389 w 832389"/>
                    <a:gd name="connsiteY1" fmla="*/ 714374 h 728081"/>
                    <a:gd name="connsiteX2" fmla="*/ 744283 w 832389"/>
                    <a:gd name="connsiteY2" fmla="*/ 728081 h 728081"/>
                    <a:gd name="connsiteX3" fmla="*/ 50714 w 832389"/>
                    <a:gd name="connsiteY3" fmla="*/ 97050 h 728081"/>
                    <a:gd name="connsiteX4" fmla="*/ 53095 w 832389"/>
                    <a:gd name="connsiteY4" fmla="*/ 0 h 728081"/>
                    <a:gd name="connsiteX0" fmla="*/ 53095 w 832389"/>
                    <a:gd name="connsiteY0" fmla="*/ 0 h 752322"/>
                    <a:gd name="connsiteX1" fmla="*/ 832389 w 832389"/>
                    <a:gd name="connsiteY1" fmla="*/ 714374 h 752322"/>
                    <a:gd name="connsiteX2" fmla="*/ 744283 w 832389"/>
                    <a:gd name="connsiteY2" fmla="*/ 728081 h 752322"/>
                    <a:gd name="connsiteX3" fmla="*/ 50714 w 832389"/>
                    <a:gd name="connsiteY3" fmla="*/ 97050 h 752322"/>
                    <a:gd name="connsiteX4" fmla="*/ 53095 w 832389"/>
                    <a:gd name="connsiteY4" fmla="*/ 0 h 752322"/>
                    <a:gd name="connsiteX0" fmla="*/ 53095 w 832389"/>
                    <a:gd name="connsiteY0" fmla="*/ 0 h 765705"/>
                    <a:gd name="connsiteX1" fmla="*/ 832389 w 832389"/>
                    <a:gd name="connsiteY1" fmla="*/ 714374 h 765705"/>
                    <a:gd name="connsiteX2" fmla="*/ 744283 w 832389"/>
                    <a:gd name="connsiteY2" fmla="*/ 728081 h 765705"/>
                    <a:gd name="connsiteX3" fmla="*/ 50714 w 832389"/>
                    <a:gd name="connsiteY3" fmla="*/ 97050 h 765705"/>
                    <a:gd name="connsiteX4" fmla="*/ 53095 w 832389"/>
                    <a:gd name="connsiteY4" fmla="*/ 0 h 765705"/>
                    <a:gd name="connsiteX0" fmla="*/ 53095 w 832389"/>
                    <a:gd name="connsiteY0" fmla="*/ 0 h 765705"/>
                    <a:gd name="connsiteX1" fmla="*/ 832389 w 832389"/>
                    <a:gd name="connsiteY1" fmla="*/ 714374 h 765705"/>
                    <a:gd name="connsiteX2" fmla="*/ 744283 w 832389"/>
                    <a:gd name="connsiteY2" fmla="*/ 728081 h 765705"/>
                    <a:gd name="connsiteX3" fmla="*/ 50714 w 832389"/>
                    <a:gd name="connsiteY3" fmla="*/ 97050 h 765705"/>
                    <a:gd name="connsiteX4" fmla="*/ 53095 w 832389"/>
                    <a:gd name="connsiteY4" fmla="*/ 0 h 765705"/>
                    <a:gd name="connsiteX0" fmla="*/ 53095 w 832389"/>
                    <a:gd name="connsiteY0" fmla="*/ 0 h 765705"/>
                    <a:gd name="connsiteX1" fmla="*/ 832389 w 832389"/>
                    <a:gd name="connsiteY1" fmla="*/ 714374 h 765705"/>
                    <a:gd name="connsiteX2" fmla="*/ 744283 w 832389"/>
                    <a:gd name="connsiteY2" fmla="*/ 728081 h 765705"/>
                    <a:gd name="connsiteX3" fmla="*/ 50714 w 832389"/>
                    <a:gd name="connsiteY3" fmla="*/ 97050 h 765705"/>
                    <a:gd name="connsiteX4" fmla="*/ 53095 w 832389"/>
                    <a:gd name="connsiteY4" fmla="*/ 0 h 765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2389" h="765705">
                      <a:moveTo>
                        <a:pt x="53095" y="0"/>
                      </a:moveTo>
                      <a:cubicBezTo>
                        <a:pt x="372391" y="12699"/>
                        <a:pt x="770268" y="187324"/>
                        <a:pt x="832389" y="714374"/>
                      </a:cubicBezTo>
                      <a:cubicBezTo>
                        <a:pt x="829213" y="771330"/>
                        <a:pt x="747458" y="787806"/>
                        <a:pt x="744283" y="728081"/>
                      </a:cubicBezTo>
                      <a:cubicBezTo>
                        <a:pt x="670256" y="222462"/>
                        <a:pt x="324766" y="124037"/>
                        <a:pt x="50714" y="97050"/>
                      </a:cubicBezTo>
                      <a:cubicBezTo>
                        <a:pt x="13408" y="90100"/>
                        <a:pt x="-42949" y="26000"/>
                        <a:pt x="5309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5" name="Rectangle 2054"/>
                <p:cNvSpPr/>
                <p:nvPr/>
              </p:nvSpPr>
              <p:spPr>
                <a:xfrm>
                  <a:off x="72742" y="4098589"/>
                  <a:ext cx="694020" cy="638420"/>
                </a:xfrm>
                <a:custGeom>
                  <a:avLst/>
                  <a:gdLst>
                    <a:gd name="connsiteX0" fmla="*/ 0 w 910262"/>
                    <a:gd name="connsiteY0" fmla="*/ 0 h 413756"/>
                    <a:gd name="connsiteX1" fmla="*/ 910262 w 910262"/>
                    <a:gd name="connsiteY1" fmla="*/ 0 h 413756"/>
                    <a:gd name="connsiteX2" fmla="*/ 910262 w 910262"/>
                    <a:gd name="connsiteY2" fmla="*/ 413756 h 413756"/>
                    <a:gd name="connsiteX3" fmla="*/ 0 w 910262"/>
                    <a:gd name="connsiteY3" fmla="*/ 413756 h 413756"/>
                    <a:gd name="connsiteX4" fmla="*/ 0 w 910262"/>
                    <a:gd name="connsiteY4" fmla="*/ 0 h 413756"/>
                    <a:gd name="connsiteX0" fmla="*/ 0 w 1031706"/>
                    <a:gd name="connsiteY0" fmla="*/ 0 h 423281"/>
                    <a:gd name="connsiteX1" fmla="*/ 1031706 w 1031706"/>
                    <a:gd name="connsiteY1" fmla="*/ 9525 h 423281"/>
                    <a:gd name="connsiteX2" fmla="*/ 1031706 w 1031706"/>
                    <a:gd name="connsiteY2" fmla="*/ 423281 h 423281"/>
                    <a:gd name="connsiteX3" fmla="*/ 121444 w 1031706"/>
                    <a:gd name="connsiteY3" fmla="*/ 423281 h 423281"/>
                    <a:gd name="connsiteX4" fmla="*/ 0 w 1031706"/>
                    <a:gd name="connsiteY4" fmla="*/ 0 h 423281"/>
                    <a:gd name="connsiteX0" fmla="*/ 2381 w 1034087"/>
                    <a:gd name="connsiteY0" fmla="*/ 0 h 423281"/>
                    <a:gd name="connsiteX1" fmla="*/ 1034087 w 1034087"/>
                    <a:gd name="connsiteY1" fmla="*/ 9525 h 423281"/>
                    <a:gd name="connsiteX2" fmla="*/ 1034087 w 1034087"/>
                    <a:gd name="connsiteY2" fmla="*/ 423281 h 423281"/>
                    <a:gd name="connsiteX3" fmla="*/ 0 w 1034087"/>
                    <a:gd name="connsiteY3" fmla="*/ 85144 h 423281"/>
                    <a:gd name="connsiteX4" fmla="*/ 2381 w 1034087"/>
                    <a:gd name="connsiteY4" fmla="*/ 0 h 423281"/>
                    <a:gd name="connsiteX0" fmla="*/ 2381 w 1034087"/>
                    <a:gd name="connsiteY0" fmla="*/ 0 h 716175"/>
                    <a:gd name="connsiteX1" fmla="*/ 1034087 w 1034087"/>
                    <a:gd name="connsiteY1" fmla="*/ 9525 h 716175"/>
                    <a:gd name="connsiteX2" fmla="*/ 693569 w 1034087"/>
                    <a:gd name="connsiteY2" fmla="*/ 716175 h 716175"/>
                    <a:gd name="connsiteX3" fmla="*/ 0 w 1034087"/>
                    <a:gd name="connsiteY3" fmla="*/ 85144 h 716175"/>
                    <a:gd name="connsiteX4" fmla="*/ 2381 w 1034087"/>
                    <a:gd name="connsiteY4" fmla="*/ 0 h 716175"/>
                    <a:gd name="connsiteX0" fmla="*/ 2381 w 781675"/>
                    <a:gd name="connsiteY0" fmla="*/ 0 h 716175"/>
                    <a:gd name="connsiteX1" fmla="*/ 781675 w 781675"/>
                    <a:gd name="connsiteY1" fmla="*/ 702468 h 716175"/>
                    <a:gd name="connsiteX2" fmla="*/ 693569 w 781675"/>
                    <a:gd name="connsiteY2" fmla="*/ 716175 h 716175"/>
                    <a:gd name="connsiteX3" fmla="*/ 0 w 781675"/>
                    <a:gd name="connsiteY3" fmla="*/ 85144 h 716175"/>
                    <a:gd name="connsiteX4" fmla="*/ 2381 w 781675"/>
                    <a:gd name="connsiteY4" fmla="*/ 0 h 716175"/>
                    <a:gd name="connsiteX0" fmla="*/ 2381 w 781675"/>
                    <a:gd name="connsiteY0" fmla="*/ 0 h 716175"/>
                    <a:gd name="connsiteX1" fmla="*/ 781675 w 781675"/>
                    <a:gd name="connsiteY1" fmla="*/ 702468 h 716175"/>
                    <a:gd name="connsiteX2" fmla="*/ 693569 w 781675"/>
                    <a:gd name="connsiteY2" fmla="*/ 716175 h 716175"/>
                    <a:gd name="connsiteX3" fmla="*/ 0 w 781675"/>
                    <a:gd name="connsiteY3" fmla="*/ 85144 h 716175"/>
                    <a:gd name="connsiteX4" fmla="*/ 2381 w 781675"/>
                    <a:gd name="connsiteY4" fmla="*/ 0 h 716175"/>
                    <a:gd name="connsiteX0" fmla="*/ 2381 w 781675"/>
                    <a:gd name="connsiteY0" fmla="*/ 6673 h 722848"/>
                    <a:gd name="connsiteX1" fmla="*/ 781675 w 781675"/>
                    <a:gd name="connsiteY1" fmla="*/ 709141 h 722848"/>
                    <a:gd name="connsiteX2" fmla="*/ 693569 w 781675"/>
                    <a:gd name="connsiteY2" fmla="*/ 722848 h 722848"/>
                    <a:gd name="connsiteX3" fmla="*/ 0 w 781675"/>
                    <a:gd name="connsiteY3" fmla="*/ 91817 h 722848"/>
                    <a:gd name="connsiteX4" fmla="*/ 2381 w 781675"/>
                    <a:gd name="connsiteY4" fmla="*/ 6673 h 722848"/>
                    <a:gd name="connsiteX0" fmla="*/ 2381 w 781675"/>
                    <a:gd name="connsiteY0" fmla="*/ 6673 h 722848"/>
                    <a:gd name="connsiteX1" fmla="*/ 781675 w 781675"/>
                    <a:gd name="connsiteY1" fmla="*/ 709141 h 722848"/>
                    <a:gd name="connsiteX2" fmla="*/ 693569 w 781675"/>
                    <a:gd name="connsiteY2" fmla="*/ 722848 h 722848"/>
                    <a:gd name="connsiteX3" fmla="*/ 0 w 781675"/>
                    <a:gd name="connsiteY3" fmla="*/ 91817 h 722848"/>
                    <a:gd name="connsiteX4" fmla="*/ 2381 w 781675"/>
                    <a:gd name="connsiteY4" fmla="*/ 6673 h 722848"/>
                    <a:gd name="connsiteX0" fmla="*/ 2381 w 781675"/>
                    <a:gd name="connsiteY0" fmla="*/ 6673 h 722848"/>
                    <a:gd name="connsiteX1" fmla="*/ 781675 w 781675"/>
                    <a:gd name="connsiteY1" fmla="*/ 709141 h 722848"/>
                    <a:gd name="connsiteX2" fmla="*/ 693569 w 781675"/>
                    <a:gd name="connsiteY2" fmla="*/ 722848 h 722848"/>
                    <a:gd name="connsiteX3" fmla="*/ 0 w 781675"/>
                    <a:gd name="connsiteY3" fmla="*/ 91817 h 722848"/>
                    <a:gd name="connsiteX4" fmla="*/ 2381 w 781675"/>
                    <a:gd name="connsiteY4" fmla="*/ 6673 h 722848"/>
                    <a:gd name="connsiteX0" fmla="*/ 2381 w 781675"/>
                    <a:gd name="connsiteY0" fmla="*/ 0 h 716175"/>
                    <a:gd name="connsiteX1" fmla="*/ 781675 w 781675"/>
                    <a:gd name="connsiteY1" fmla="*/ 702468 h 716175"/>
                    <a:gd name="connsiteX2" fmla="*/ 693569 w 781675"/>
                    <a:gd name="connsiteY2" fmla="*/ 716175 h 716175"/>
                    <a:gd name="connsiteX3" fmla="*/ 0 w 781675"/>
                    <a:gd name="connsiteY3" fmla="*/ 85144 h 716175"/>
                    <a:gd name="connsiteX4" fmla="*/ 2381 w 781675"/>
                    <a:gd name="connsiteY4" fmla="*/ 0 h 716175"/>
                    <a:gd name="connsiteX0" fmla="*/ 2381 w 781675"/>
                    <a:gd name="connsiteY0" fmla="*/ 0 h 716175"/>
                    <a:gd name="connsiteX1" fmla="*/ 781675 w 781675"/>
                    <a:gd name="connsiteY1" fmla="*/ 702468 h 716175"/>
                    <a:gd name="connsiteX2" fmla="*/ 693569 w 781675"/>
                    <a:gd name="connsiteY2" fmla="*/ 716175 h 716175"/>
                    <a:gd name="connsiteX3" fmla="*/ 0 w 781675"/>
                    <a:gd name="connsiteY3" fmla="*/ 85144 h 716175"/>
                    <a:gd name="connsiteX4" fmla="*/ 2381 w 781675"/>
                    <a:gd name="connsiteY4" fmla="*/ 0 h 716175"/>
                    <a:gd name="connsiteX0" fmla="*/ 2381 w 781675"/>
                    <a:gd name="connsiteY0" fmla="*/ 0 h 728081"/>
                    <a:gd name="connsiteX1" fmla="*/ 781675 w 781675"/>
                    <a:gd name="connsiteY1" fmla="*/ 714374 h 728081"/>
                    <a:gd name="connsiteX2" fmla="*/ 693569 w 781675"/>
                    <a:gd name="connsiteY2" fmla="*/ 728081 h 728081"/>
                    <a:gd name="connsiteX3" fmla="*/ 0 w 781675"/>
                    <a:gd name="connsiteY3" fmla="*/ 97050 h 728081"/>
                    <a:gd name="connsiteX4" fmla="*/ 2381 w 781675"/>
                    <a:gd name="connsiteY4" fmla="*/ 0 h 728081"/>
                    <a:gd name="connsiteX0" fmla="*/ 43132 w 822426"/>
                    <a:gd name="connsiteY0" fmla="*/ 0 h 728081"/>
                    <a:gd name="connsiteX1" fmla="*/ 822426 w 822426"/>
                    <a:gd name="connsiteY1" fmla="*/ 714374 h 728081"/>
                    <a:gd name="connsiteX2" fmla="*/ 734320 w 822426"/>
                    <a:gd name="connsiteY2" fmla="*/ 728081 h 728081"/>
                    <a:gd name="connsiteX3" fmla="*/ 40751 w 822426"/>
                    <a:gd name="connsiteY3" fmla="*/ 97050 h 728081"/>
                    <a:gd name="connsiteX4" fmla="*/ 43132 w 822426"/>
                    <a:gd name="connsiteY4" fmla="*/ 0 h 728081"/>
                    <a:gd name="connsiteX0" fmla="*/ 53095 w 832389"/>
                    <a:gd name="connsiteY0" fmla="*/ 0 h 728081"/>
                    <a:gd name="connsiteX1" fmla="*/ 832389 w 832389"/>
                    <a:gd name="connsiteY1" fmla="*/ 714374 h 728081"/>
                    <a:gd name="connsiteX2" fmla="*/ 744283 w 832389"/>
                    <a:gd name="connsiteY2" fmla="*/ 728081 h 728081"/>
                    <a:gd name="connsiteX3" fmla="*/ 50714 w 832389"/>
                    <a:gd name="connsiteY3" fmla="*/ 97050 h 728081"/>
                    <a:gd name="connsiteX4" fmla="*/ 53095 w 832389"/>
                    <a:gd name="connsiteY4" fmla="*/ 0 h 728081"/>
                    <a:gd name="connsiteX0" fmla="*/ 53095 w 832389"/>
                    <a:gd name="connsiteY0" fmla="*/ 0 h 752322"/>
                    <a:gd name="connsiteX1" fmla="*/ 832389 w 832389"/>
                    <a:gd name="connsiteY1" fmla="*/ 714374 h 752322"/>
                    <a:gd name="connsiteX2" fmla="*/ 744283 w 832389"/>
                    <a:gd name="connsiteY2" fmla="*/ 728081 h 752322"/>
                    <a:gd name="connsiteX3" fmla="*/ 50714 w 832389"/>
                    <a:gd name="connsiteY3" fmla="*/ 97050 h 752322"/>
                    <a:gd name="connsiteX4" fmla="*/ 53095 w 832389"/>
                    <a:gd name="connsiteY4" fmla="*/ 0 h 752322"/>
                    <a:gd name="connsiteX0" fmla="*/ 53095 w 832389"/>
                    <a:gd name="connsiteY0" fmla="*/ 0 h 765705"/>
                    <a:gd name="connsiteX1" fmla="*/ 832389 w 832389"/>
                    <a:gd name="connsiteY1" fmla="*/ 714374 h 765705"/>
                    <a:gd name="connsiteX2" fmla="*/ 744283 w 832389"/>
                    <a:gd name="connsiteY2" fmla="*/ 728081 h 765705"/>
                    <a:gd name="connsiteX3" fmla="*/ 50714 w 832389"/>
                    <a:gd name="connsiteY3" fmla="*/ 97050 h 765705"/>
                    <a:gd name="connsiteX4" fmla="*/ 53095 w 832389"/>
                    <a:gd name="connsiteY4" fmla="*/ 0 h 765705"/>
                    <a:gd name="connsiteX0" fmla="*/ 53095 w 832389"/>
                    <a:gd name="connsiteY0" fmla="*/ 0 h 765705"/>
                    <a:gd name="connsiteX1" fmla="*/ 832389 w 832389"/>
                    <a:gd name="connsiteY1" fmla="*/ 714374 h 765705"/>
                    <a:gd name="connsiteX2" fmla="*/ 744283 w 832389"/>
                    <a:gd name="connsiteY2" fmla="*/ 728081 h 765705"/>
                    <a:gd name="connsiteX3" fmla="*/ 50714 w 832389"/>
                    <a:gd name="connsiteY3" fmla="*/ 97050 h 765705"/>
                    <a:gd name="connsiteX4" fmla="*/ 53095 w 832389"/>
                    <a:gd name="connsiteY4" fmla="*/ 0 h 765705"/>
                    <a:gd name="connsiteX0" fmla="*/ 53095 w 832389"/>
                    <a:gd name="connsiteY0" fmla="*/ 0 h 765705"/>
                    <a:gd name="connsiteX1" fmla="*/ 832389 w 832389"/>
                    <a:gd name="connsiteY1" fmla="*/ 714374 h 765705"/>
                    <a:gd name="connsiteX2" fmla="*/ 744283 w 832389"/>
                    <a:gd name="connsiteY2" fmla="*/ 728081 h 765705"/>
                    <a:gd name="connsiteX3" fmla="*/ 50714 w 832389"/>
                    <a:gd name="connsiteY3" fmla="*/ 97050 h 765705"/>
                    <a:gd name="connsiteX4" fmla="*/ 53095 w 832389"/>
                    <a:gd name="connsiteY4" fmla="*/ 0 h 765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2389" h="765705">
                      <a:moveTo>
                        <a:pt x="53095" y="0"/>
                      </a:moveTo>
                      <a:cubicBezTo>
                        <a:pt x="372391" y="12699"/>
                        <a:pt x="770268" y="187324"/>
                        <a:pt x="832389" y="714374"/>
                      </a:cubicBezTo>
                      <a:cubicBezTo>
                        <a:pt x="829213" y="771330"/>
                        <a:pt x="747458" y="787806"/>
                        <a:pt x="744283" y="728081"/>
                      </a:cubicBezTo>
                      <a:cubicBezTo>
                        <a:pt x="670256" y="222462"/>
                        <a:pt x="324766" y="124037"/>
                        <a:pt x="50714" y="97050"/>
                      </a:cubicBezTo>
                      <a:cubicBezTo>
                        <a:pt x="13408" y="90100"/>
                        <a:pt x="-42949" y="26000"/>
                        <a:pt x="5309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6" name="Rectangle 2054"/>
                <p:cNvSpPr/>
                <p:nvPr/>
              </p:nvSpPr>
              <p:spPr>
                <a:xfrm>
                  <a:off x="-31084" y="4298023"/>
                  <a:ext cx="596936" cy="549114"/>
                </a:xfrm>
                <a:custGeom>
                  <a:avLst/>
                  <a:gdLst>
                    <a:gd name="connsiteX0" fmla="*/ 0 w 910262"/>
                    <a:gd name="connsiteY0" fmla="*/ 0 h 413756"/>
                    <a:gd name="connsiteX1" fmla="*/ 910262 w 910262"/>
                    <a:gd name="connsiteY1" fmla="*/ 0 h 413756"/>
                    <a:gd name="connsiteX2" fmla="*/ 910262 w 910262"/>
                    <a:gd name="connsiteY2" fmla="*/ 413756 h 413756"/>
                    <a:gd name="connsiteX3" fmla="*/ 0 w 910262"/>
                    <a:gd name="connsiteY3" fmla="*/ 413756 h 413756"/>
                    <a:gd name="connsiteX4" fmla="*/ 0 w 910262"/>
                    <a:gd name="connsiteY4" fmla="*/ 0 h 413756"/>
                    <a:gd name="connsiteX0" fmla="*/ 0 w 1031706"/>
                    <a:gd name="connsiteY0" fmla="*/ 0 h 423281"/>
                    <a:gd name="connsiteX1" fmla="*/ 1031706 w 1031706"/>
                    <a:gd name="connsiteY1" fmla="*/ 9525 h 423281"/>
                    <a:gd name="connsiteX2" fmla="*/ 1031706 w 1031706"/>
                    <a:gd name="connsiteY2" fmla="*/ 423281 h 423281"/>
                    <a:gd name="connsiteX3" fmla="*/ 121444 w 1031706"/>
                    <a:gd name="connsiteY3" fmla="*/ 423281 h 423281"/>
                    <a:gd name="connsiteX4" fmla="*/ 0 w 1031706"/>
                    <a:gd name="connsiteY4" fmla="*/ 0 h 423281"/>
                    <a:gd name="connsiteX0" fmla="*/ 2381 w 1034087"/>
                    <a:gd name="connsiteY0" fmla="*/ 0 h 423281"/>
                    <a:gd name="connsiteX1" fmla="*/ 1034087 w 1034087"/>
                    <a:gd name="connsiteY1" fmla="*/ 9525 h 423281"/>
                    <a:gd name="connsiteX2" fmla="*/ 1034087 w 1034087"/>
                    <a:gd name="connsiteY2" fmla="*/ 423281 h 423281"/>
                    <a:gd name="connsiteX3" fmla="*/ 0 w 1034087"/>
                    <a:gd name="connsiteY3" fmla="*/ 85144 h 423281"/>
                    <a:gd name="connsiteX4" fmla="*/ 2381 w 1034087"/>
                    <a:gd name="connsiteY4" fmla="*/ 0 h 423281"/>
                    <a:gd name="connsiteX0" fmla="*/ 2381 w 1034087"/>
                    <a:gd name="connsiteY0" fmla="*/ 0 h 716175"/>
                    <a:gd name="connsiteX1" fmla="*/ 1034087 w 1034087"/>
                    <a:gd name="connsiteY1" fmla="*/ 9525 h 716175"/>
                    <a:gd name="connsiteX2" fmla="*/ 693569 w 1034087"/>
                    <a:gd name="connsiteY2" fmla="*/ 716175 h 716175"/>
                    <a:gd name="connsiteX3" fmla="*/ 0 w 1034087"/>
                    <a:gd name="connsiteY3" fmla="*/ 85144 h 716175"/>
                    <a:gd name="connsiteX4" fmla="*/ 2381 w 1034087"/>
                    <a:gd name="connsiteY4" fmla="*/ 0 h 716175"/>
                    <a:gd name="connsiteX0" fmla="*/ 2381 w 781675"/>
                    <a:gd name="connsiteY0" fmla="*/ 0 h 716175"/>
                    <a:gd name="connsiteX1" fmla="*/ 781675 w 781675"/>
                    <a:gd name="connsiteY1" fmla="*/ 702468 h 716175"/>
                    <a:gd name="connsiteX2" fmla="*/ 693569 w 781675"/>
                    <a:gd name="connsiteY2" fmla="*/ 716175 h 716175"/>
                    <a:gd name="connsiteX3" fmla="*/ 0 w 781675"/>
                    <a:gd name="connsiteY3" fmla="*/ 85144 h 716175"/>
                    <a:gd name="connsiteX4" fmla="*/ 2381 w 781675"/>
                    <a:gd name="connsiteY4" fmla="*/ 0 h 716175"/>
                    <a:gd name="connsiteX0" fmla="*/ 2381 w 781675"/>
                    <a:gd name="connsiteY0" fmla="*/ 0 h 716175"/>
                    <a:gd name="connsiteX1" fmla="*/ 781675 w 781675"/>
                    <a:gd name="connsiteY1" fmla="*/ 702468 h 716175"/>
                    <a:gd name="connsiteX2" fmla="*/ 693569 w 781675"/>
                    <a:gd name="connsiteY2" fmla="*/ 716175 h 716175"/>
                    <a:gd name="connsiteX3" fmla="*/ 0 w 781675"/>
                    <a:gd name="connsiteY3" fmla="*/ 85144 h 716175"/>
                    <a:gd name="connsiteX4" fmla="*/ 2381 w 781675"/>
                    <a:gd name="connsiteY4" fmla="*/ 0 h 716175"/>
                    <a:gd name="connsiteX0" fmla="*/ 2381 w 781675"/>
                    <a:gd name="connsiteY0" fmla="*/ 6673 h 722848"/>
                    <a:gd name="connsiteX1" fmla="*/ 781675 w 781675"/>
                    <a:gd name="connsiteY1" fmla="*/ 709141 h 722848"/>
                    <a:gd name="connsiteX2" fmla="*/ 693569 w 781675"/>
                    <a:gd name="connsiteY2" fmla="*/ 722848 h 722848"/>
                    <a:gd name="connsiteX3" fmla="*/ 0 w 781675"/>
                    <a:gd name="connsiteY3" fmla="*/ 91817 h 722848"/>
                    <a:gd name="connsiteX4" fmla="*/ 2381 w 781675"/>
                    <a:gd name="connsiteY4" fmla="*/ 6673 h 722848"/>
                    <a:gd name="connsiteX0" fmla="*/ 2381 w 781675"/>
                    <a:gd name="connsiteY0" fmla="*/ 6673 h 722848"/>
                    <a:gd name="connsiteX1" fmla="*/ 781675 w 781675"/>
                    <a:gd name="connsiteY1" fmla="*/ 709141 h 722848"/>
                    <a:gd name="connsiteX2" fmla="*/ 693569 w 781675"/>
                    <a:gd name="connsiteY2" fmla="*/ 722848 h 722848"/>
                    <a:gd name="connsiteX3" fmla="*/ 0 w 781675"/>
                    <a:gd name="connsiteY3" fmla="*/ 91817 h 722848"/>
                    <a:gd name="connsiteX4" fmla="*/ 2381 w 781675"/>
                    <a:gd name="connsiteY4" fmla="*/ 6673 h 722848"/>
                    <a:gd name="connsiteX0" fmla="*/ 2381 w 781675"/>
                    <a:gd name="connsiteY0" fmla="*/ 6673 h 722848"/>
                    <a:gd name="connsiteX1" fmla="*/ 781675 w 781675"/>
                    <a:gd name="connsiteY1" fmla="*/ 709141 h 722848"/>
                    <a:gd name="connsiteX2" fmla="*/ 693569 w 781675"/>
                    <a:gd name="connsiteY2" fmla="*/ 722848 h 722848"/>
                    <a:gd name="connsiteX3" fmla="*/ 0 w 781675"/>
                    <a:gd name="connsiteY3" fmla="*/ 91817 h 722848"/>
                    <a:gd name="connsiteX4" fmla="*/ 2381 w 781675"/>
                    <a:gd name="connsiteY4" fmla="*/ 6673 h 722848"/>
                    <a:gd name="connsiteX0" fmla="*/ 2381 w 781675"/>
                    <a:gd name="connsiteY0" fmla="*/ 0 h 716175"/>
                    <a:gd name="connsiteX1" fmla="*/ 781675 w 781675"/>
                    <a:gd name="connsiteY1" fmla="*/ 702468 h 716175"/>
                    <a:gd name="connsiteX2" fmla="*/ 693569 w 781675"/>
                    <a:gd name="connsiteY2" fmla="*/ 716175 h 716175"/>
                    <a:gd name="connsiteX3" fmla="*/ 0 w 781675"/>
                    <a:gd name="connsiteY3" fmla="*/ 85144 h 716175"/>
                    <a:gd name="connsiteX4" fmla="*/ 2381 w 781675"/>
                    <a:gd name="connsiteY4" fmla="*/ 0 h 716175"/>
                    <a:gd name="connsiteX0" fmla="*/ 2381 w 781675"/>
                    <a:gd name="connsiteY0" fmla="*/ 0 h 716175"/>
                    <a:gd name="connsiteX1" fmla="*/ 781675 w 781675"/>
                    <a:gd name="connsiteY1" fmla="*/ 702468 h 716175"/>
                    <a:gd name="connsiteX2" fmla="*/ 693569 w 781675"/>
                    <a:gd name="connsiteY2" fmla="*/ 716175 h 716175"/>
                    <a:gd name="connsiteX3" fmla="*/ 0 w 781675"/>
                    <a:gd name="connsiteY3" fmla="*/ 85144 h 716175"/>
                    <a:gd name="connsiteX4" fmla="*/ 2381 w 781675"/>
                    <a:gd name="connsiteY4" fmla="*/ 0 h 716175"/>
                    <a:gd name="connsiteX0" fmla="*/ 2381 w 781675"/>
                    <a:gd name="connsiteY0" fmla="*/ 0 h 728081"/>
                    <a:gd name="connsiteX1" fmla="*/ 781675 w 781675"/>
                    <a:gd name="connsiteY1" fmla="*/ 714374 h 728081"/>
                    <a:gd name="connsiteX2" fmla="*/ 693569 w 781675"/>
                    <a:gd name="connsiteY2" fmla="*/ 728081 h 728081"/>
                    <a:gd name="connsiteX3" fmla="*/ 0 w 781675"/>
                    <a:gd name="connsiteY3" fmla="*/ 97050 h 728081"/>
                    <a:gd name="connsiteX4" fmla="*/ 2381 w 781675"/>
                    <a:gd name="connsiteY4" fmla="*/ 0 h 728081"/>
                    <a:gd name="connsiteX0" fmla="*/ 43132 w 822426"/>
                    <a:gd name="connsiteY0" fmla="*/ 0 h 728081"/>
                    <a:gd name="connsiteX1" fmla="*/ 822426 w 822426"/>
                    <a:gd name="connsiteY1" fmla="*/ 714374 h 728081"/>
                    <a:gd name="connsiteX2" fmla="*/ 734320 w 822426"/>
                    <a:gd name="connsiteY2" fmla="*/ 728081 h 728081"/>
                    <a:gd name="connsiteX3" fmla="*/ 40751 w 822426"/>
                    <a:gd name="connsiteY3" fmla="*/ 97050 h 728081"/>
                    <a:gd name="connsiteX4" fmla="*/ 43132 w 822426"/>
                    <a:gd name="connsiteY4" fmla="*/ 0 h 728081"/>
                    <a:gd name="connsiteX0" fmla="*/ 53095 w 832389"/>
                    <a:gd name="connsiteY0" fmla="*/ 0 h 728081"/>
                    <a:gd name="connsiteX1" fmla="*/ 832389 w 832389"/>
                    <a:gd name="connsiteY1" fmla="*/ 714374 h 728081"/>
                    <a:gd name="connsiteX2" fmla="*/ 744283 w 832389"/>
                    <a:gd name="connsiteY2" fmla="*/ 728081 h 728081"/>
                    <a:gd name="connsiteX3" fmla="*/ 50714 w 832389"/>
                    <a:gd name="connsiteY3" fmla="*/ 97050 h 728081"/>
                    <a:gd name="connsiteX4" fmla="*/ 53095 w 832389"/>
                    <a:gd name="connsiteY4" fmla="*/ 0 h 728081"/>
                    <a:gd name="connsiteX0" fmla="*/ 53095 w 832389"/>
                    <a:gd name="connsiteY0" fmla="*/ 0 h 752322"/>
                    <a:gd name="connsiteX1" fmla="*/ 832389 w 832389"/>
                    <a:gd name="connsiteY1" fmla="*/ 714374 h 752322"/>
                    <a:gd name="connsiteX2" fmla="*/ 744283 w 832389"/>
                    <a:gd name="connsiteY2" fmla="*/ 728081 h 752322"/>
                    <a:gd name="connsiteX3" fmla="*/ 50714 w 832389"/>
                    <a:gd name="connsiteY3" fmla="*/ 97050 h 752322"/>
                    <a:gd name="connsiteX4" fmla="*/ 53095 w 832389"/>
                    <a:gd name="connsiteY4" fmla="*/ 0 h 752322"/>
                    <a:gd name="connsiteX0" fmla="*/ 53095 w 832389"/>
                    <a:gd name="connsiteY0" fmla="*/ 0 h 765705"/>
                    <a:gd name="connsiteX1" fmla="*/ 832389 w 832389"/>
                    <a:gd name="connsiteY1" fmla="*/ 714374 h 765705"/>
                    <a:gd name="connsiteX2" fmla="*/ 744283 w 832389"/>
                    <a:gd name="connsiteY2" fmla="*/ 728081 h 765705"/>
                    <a:gd name="connsiteX3" fmla="*/ 50714 w 832389"/>
                    <a:gd name="connsiteY3" fmla="*/ 97050 h 765705"/>
                    <a:gd name="connsiteX4" fmla="*/ 53095 w 832389"/>
                    <a:gd name="connsiteY4" fmla="*/ 0 h 765705"/>
                    <a:gd name="connsiteX0" fmla="*/ 53095 w 832389"/>
                    <a:gd name="connsiteY0" fmla="*/ 0 h 765705"/>
                    <a:gd name="connsiteX1" fmla="*/ 832389 w 832389"/>
                    <a:gd name="connsiteY1" fmla="*/ 714374 h 765705"/>
                    <a:gd name="connsiteX2" fmla="*/ 744283 w 832389"/>
                    <a:gd name="connsiteY2" fmla="*/ 728081 h 765705"/>
                    <a:gd name="connsiteX3" fmla="*/ 50714 w 832389"/>
                    <a:gd name="connsiteY3" fmla="*/ 97050 h 765705"/>
                    <a:gd name="connsiteX4" fmla="*/ 53095 w 832389"/>
                    <a:gd name="connsiteY4" fmla="*/ 0 h 765705"/>
                    <a:gd name="connsiteX0" fmla="*/ 53095 w 832389"/>
                    <a:gd name="connsiteY0" fmla="*/ 0 h 765705"/>
                    <a:gd name="connsiteX1" fmla="*/ 832389 w 832389"/>
                    <a:gd name="connsiteY1" fmla="*/ 714374 h 765705"/>
                    <a:gd name="connsiteX2" fmla="*/ 744283 w 832389"/>
                    <a:gd name="connsiteY2" fmla="*/ 728081 h 765705"/>
                    <a:gd name="connsiteX3" fmla="*/ 50714 w 832389"/>
                    <a:gd name="connsiteY3" fmla="*/ 97050 h 765705"/>
                    <a:gd name="connsiteX4" fmla="*/ 53095 w 832389"/>
                    <a:gd name="connsiteY4" fmla="*/ 0 h 765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2389" h="765705">
                      <a:moveTo>
                        <a:pt x="53095" y="0"/>
                      </a:moveTo>
                      <a:cubicBezTo>
                        <a:pt x="372391" y="12699"/>
                        <a:pt x="770268" y="187324"/>
                        <a:pt x="832389" y="714374"/>
                      </a:cubicBezTo>
                      <a:cubicBezTo>
                        <a:pt x="829213" y="771330"/>
                        <a:pt x="747458" y="787806"/>
                        <a:pt x="744283" y="728081"/>
                      </a:cubicBezTo>
                      <a:cubicBezTo>
                        <a:pt x="670256" y="222462"/>
                        <a:pt x="324766" y="124037"/>
                        <a:pt x="50714" y="97050"/>
                      </a:cubicBezTo>
                      <a:cubicBezTo>
                        <a:pt x="13408" y="90100"/>
                        <a:pt x="-42949" y="26000"/>
                        <a:pt x="5309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7" name="Rectangle 2054"/>
                <p:cNvSpPr/>
                <p:nvPr/>
              </p:nvSpPr>
              <p:spPr>
                <a:xfrm rot="152797">
                  <a:off x="-117694" y="4499798"/>
                  <a:ext cx="484408" cy="445600"/>
                </a:xfrm>
                <a:custGeom>
                  <a:avLst/>
                  <a:gdLst>
                    <a:gd name="connsiteX0" fmla="*/ 0 w 910262"/>
                    <a:gd name="connsiteY0" fmla="*/ 0 h 413756"/>
                    <a:gd name="connsiteX1" fmla="*/ 910262 w 910262"/>
                    <a:gd name="connsiteY1" fmla="*/ 0 h 413756"/>
                    <a:gd name="connsiteX2" fmla="*/ 910262 w 910262"/>
                    <a:gd name="connsiteY2" fmla="*/ 413756 h 413756"/>
                    <a:gd name="connsiteX3" fmla="*/ 0 w 910262"/>
                    <a:gd name="connsiteY3" fmla="*/ 413756 h 413756"/>
                    <a:gd name="connsiteX4" fmla="*/ 0 w 910262"/>
                    <a:gd name="connsiteY4" fmla="*/ 0 h 413756"/>
                    <a:gd name="connsiteX0" fmla="*/ 0 w 1031706"/>
                    <a:gd name="connsiteY0" fmla="*/ 0 h 423281"/>
                    <a:gd name="connsiteX1" fmla="*/ 1031706 w 1031706"/>
                    <a:gd name="connsiteY1" fmla="*/ 9525 h 423281"/>
                    <a:gd name="connsiteX2" fmla="*/ 1031706 w 1031706"/>
                    <a:gd name="connsiteY2" fmla="*/ 423281 h 423281"/>
                    <a:gd name="connsiteX3" fmla="*/ 121444 w 1031706"/>
                    <a:gd name="connsiteY3" fmla="*/ 423281 h 423281"/>
                    <a:gd name="connsiteX4" fmla="*/ 0 w 1031706"/>
                    <a:gd name="connsiteY4" fmla="*/ 0 h 423281"/>
                    <a:gd name="connsiteX0" fmla="*/ 2381 w 1034087"/>
                    <a:gd name="connsiteY0" fmla="*/ 0 h 423281"/>
                    <a:gd name="connsiteX1" fmla="*/ 1034087 w 1034087"/>
                    <a:gd name="connsiteY1" fmla="*/ 9525 h 423281"/>
                    <a:gd name="connsiteX2" fmla="*/ 1034087 w 1034087"/>
                    <a:gd name="connsiteY2" fmla="*/ 423281 h 423281"/>
                    <a:gd name="connsiteX3" fmla="*/ 0 w 1034087"/>
                    <a:gd name="connsiteY3" fmla="*/ 85144 h 423281"/>
                    <a:gd name="connsiteX4" fmla="*/ 2381 w 1034087"/>
                    <a:gd name="connsiteY4" fmla="*/ 0 h 423281"/>
                    <a:gd name="connsiteX0" fmla="*/ 2381 w 1034087"/>
                    <a:gd name="connsiteY0" fmla="*/ 0 h 716175"/>
                    <a:gd name="connsiteX1" fmla="*/ 1034087 w 1034087"/>
                    <a:gd name="connsiteY1" fmla="*/ 9525 h 716175"/>
                    <a:gd name="connsiteX2" fmla="*/ 693569 w 1034087"/>
                    <a:gd name="connsiteY2" fmla="*/ 716175 h 716175"/>
                    <a:gd name="connsiteX3" fmla="*/ 0 w 1034087"/>
                    <a:gd name="connsiteY3" fmla="*/ 85144 h 716175"/>
                    <a:gd name="connsiteX4" fmla="*/ 2381 w 1034087"/>
                    <a:gd name="connsiteY4" fmla="*/ 0 h 716175"/>
                    <a:gd name="connsiteX0" fmla="*/ 2381 w 781675"/>
                    <a:gd name="connsiteY0" fmla="*/ 0 h 716175"/>
                    <a:gd name="connsiteX1" fmla="*/ 781675 w 781675"/>
                    <a:gd name="connsiteY1" fmla="*/ 702468 h 716175"/>
                    <a:gd name="connsiteX2" fmla="*/ 693569 w 781675"/>
                    <a:gd name="connsiteY2" fmla="*/ 716175 h 716175"/>
                    <a:gd name="connsiteX3" fmla="*/ 0 w 781675"/>
                    <a:gd name="connsiteY3" fmla="*/ 85144 h 716175"/>
                    <a:gd name="connsiteX4" fmla="*/ 2381 w 781675"/>
                    <a:gd name="connsiteY4" fmla="*/ 0 h 716175"/>
                    <a:gd name="connsiteX0" fmla="*/ 2381 w 781675"/>
                    <a:gd name="connsiteY0" fmla="*/ 0 h 716175"/>
                    <a:gd name="connsiteX1" fmla="*/ 781675 w 781675"/>
                    <a:gd name="connsiteY1" fmla="*/ 702468 h 716175"/>
                    <a:gd name="connsiteX2" fmla="*/ 693569 w 781675"/>
                    <a:gd name="connsiteY2" fmla="*/ 716175 h 716175"/>
                    <a:gd name="connsiteX3" fmla="*/ 0 w 781675"/>
                    <a:gd name="connsiteY3" fmla="*/ 85144 h 716175"/>
                    <a:gd name="connsiteX4" fmla="*/ 2381 w 781675"/>
                    <a:gd name="connsiteY4" fmla="*/ 0 h 716175"/>
                    <a:gd name="connsiteX0" fmla="*/ 2381 w 781675"/>
                    <a:gd name="connsiteY0" fmla="*/ 6673 h 722848"/>
                    <a:gd name="connsiteX1" fmla="*/ 781675 w 781675"/>
                    <a:gd name="connsiteY1" fmla="*/ 709141 h 722848"/>
                    <a:gd name="connsiteX2" fmla="*/ 693569 w 781675"/>
                    <a:gd name="connsiteY2" fmla="*/ 722848 h 722848"/>
                    <a:gd name="connsiteX3" fmla="*/ 0 w 781675"/>
                    <a:gd name="connsiteY3" fmla="*/ 91817 h 722848"/>
                    <a:gd name="connsiteX4" fmla="*/ 2381 w 781675"/>
                    <a:gd name="connsiteY4" fmla="*/ 6673 h 722848"/>
                    <a:gd name="connsiteX0" fmla="*/ 2381 w 781675"/>
                    <a:gd name="connsiteY0" fmla="*/ 6673 h 722848"/>
                    <a:gd name="connsiteX1" fmla="*/ 781675 w 781675"/>
                    <a:gd name="connsiteY1" fmla="*/ 709141 h 722848"/>
                    <a:gd name="connsiteX2" fmla="*/ 693569 w 781675"/>
                    <a:gd name="connsiteY2" fmla="*/ 722848 h 722848"/>
                    <a:gd name="connsiteX3" fmla="*/ 0 w 781675"/>
                    <a:gd name="connsiteY3" fmla="*/ 91817 h 722848"/>
                    <a:gd name="connsiteX4" fmla="*/ 2381 w 781675"/>
                    <a:gd name="connsiteY4" fmla="*/ 6673 h 722848"/>
                    <a:gd name="connsiteX0" fmla="*/ 2381 w 781675"/>
                    <a:gd name="connsiteY0" fmla="*/ 6673 h 722848"/>
                    <a:gd name="connsiteX1" fmla="*/ 781675 w 781675"/>
                    <a:gd name="connsiteY1" fmla="*/ 709141 h 722848"/>
                    <a:gd name="connsiteX2" fmla="*/ 693569 w 781675"/>
                    <a:gd name="connsiteY2" fmla="*/ 722848 h 722848"/>
                    <a:gd name="connsiteX3" fmla="*/ 0 w 781675"/>
                    <a:gd name="connsiteY3" fmla="*/ 91817 h 722848"/>
                    <a:gd name="connsiteX4" fmla="*/ 2381 w 781675"/>
                    <a:gd name="connsiteY4" fmla="*/ 6673 h 722848"/>
                    <a:gd name="connsiteX0" fmla="*/ 2381 w 781675"/>
                    <a:gd name="connsiteY0" fmla="*/ 0 h 716175"/>
                    <a:gd name="connsiteX1" fmla="*/ 781675 w 781675"/>
                    <a:gd name="connsiteY1" fmla="*/ 702468 h 716175"/>
                    <a:gd name="connsiteX2" fmla="*/ 693569 w 781675"/>
                    <a:gd name="connsiteY2" fmla="*/ 716175 h 716175"/>
                    <a:gd name="connsiteX3" fmla="*/ 0 w 781675"/>
                    <a:gd name="connsiteY3" fmla="*/ 85144 h 716175"/>
                    <a:gd name="connsiteX4" fmla="*/ 2381 w 781675"/>
                    <a:gd name="connsiteY4" fmla="*/ 0 h 716175"/>
                    <a:gd name="connsiteX0" fmla="*/ 2381 w 781675"/>
                    <a:gd name="connsiteY0" fmla="*/ 0 h 716175"/>
                    <a:gd name="connsiteX1" fmla="*/ 781675 w 781675"/>
                    <a:gd name="connsiteY1" fmla="*/ 702468 h 716175"/>
                    <a:gd name="connsiteX2" fmla="*/ 693569 w 781675"/>
                    <a:gd name="connsiteY2" fmla="*/ 716175 h 716175"/>
                    <a:gd name="connsiteX3" fmla="*/ 0 w 781675"/>
                    <a:gd name="connsiteY3" fmla="*/ 85144 h 716175"/>
                    <a:gd name="connsiteX4" fmla="*/ 2381 w 781675"/>
                    <a:gd name="connsiteY4" fmla="*/ 0 h 716175"/>
                    <a:gd name="connsiteX0" fmla="*/ 2381 w 781675"/>
                    <a:gd name="connsiteY0" fmla="*/ 0 h 728081"/>
                    <a:gd name="connsiteX1" fmla="*/ 781675 w 781675"/>
                    <a:gd name="connsiteY1" fmla="*/ 714374 h 728081"/>
                    <a:gd name="connsiteX2" fmla="*/ 693569 w 781675"/>
                    <a:gd name="connsiteY2" fmla="*/ 728081 h 728081"/>
                    <a:gd name="connsiteX3" fmla="*/ 0 w 781675"/>
                    <a:gd name="connsiteY3" fmla="*/ 97050 h 728081"/>
                    <a:gd name="connsiteX4" fmla="*/ 2381 w 781675"/>
                    <a:gd name="connsiteY4" fmla="*/ 0 h 728081"/>
                    <a:gd name="connsiteX0" fmla="*/ 43132 w 822426"/>
                    <a:gd name="connsiteY0" fmla="*/ 0 h 728081"/>
                    <a:gd name="connsiteX1" fmla="*/ 822426 w 822426"/>
                    <a:gd name="connsiteY1" fmla="*/ 714374 h 728081"/>
                    <a:gd name="connsiteX2" fmla="*/ 734320 w 822426"/>
                    <a:gd name="connsiteY2" fmla="*/ 728081 h 728081"/>
                    <a:gd name="connsiteX3" fmla="*/ 40751 w 822426"/>
                    <a:gd name="connsiteY3" fmla="*/ 97050 h 728081"/>
                    <a:gd name="connsiteX4" fmla="*/ 43132 w 822426"/>
                    <a:gd name="connsiteY4" fmla="*/ 0 h 728081"/>
                    <a:gd name="connsiteX0" fmla="*/ 53095 w 832389"/>
                    <a:gd name="connsiteY0" fmla="*/ 0 h 728081"/>
                    <a:gd name="connsiteX1" fmla="*/ 832389 w 832389"/>
                    <a:gd name="connsiteY1" fmla="*/ 714374 h 728081"/>
                    <a:gd name="connsiteX2" fmla="*/ 744283 w 832389"/>
                    <a:gd name="connsiteY2" fmla="*/ 728081 h 728081"/>
                    <a:gd name="connsiteX3" fmla="*/ 50714 w 832389"/>
                    <a:gd name="connsiteY3" fmla="*/ 97050 h 728081"/>
                    <a:gd name="connsiteX4" fmla="*/ 53095 w 832389"/>
                    <a:gd name="connsiteY4" fmla="*/ 0 h 728081"/>
                    <a:gd name="connsiteX0" fmla="*/ 53095 w 832389"/>
                    <a:gd name="connsiteY0" fmla="*/ 0 h 752322"/>
                    <a:gd name="connsiteX1" fmla="*/ 832389 w 832389"/>
                    <a:gd name="connsiteY1" fmla="*/ 714374 h 752322"/>
                    <a:gd name="connsiteX2" fmla="*/ 744283 w 832389"/>
                    <a:gd name="connsiteY2" fmla="*/ 728081 h 752322"/>
                    <a:gd name="connsiteX3" fmla="*/ 50714 w 832389"/>
                    <a:gd name="connsiteY3" fmla="*/ 97050 h 752322"/>
                    <a:gd name="connsiteX4" fmla="*/ 53095 w 832389"/>
                    <a:gd name="connsiteY4" fmla="*/ 0 h 752322"/>
                    <a:gd name="connsiteX0" fmla="*/ 53095 w 832389"/>
                    <a:gd name="connsiteY0" fmla="*/ 0 h 765705"/>
                    <a:gd name="connsiteX1" fmla="*/ 832389 w 832389"/>
                    <a:gd name="connsiteY1" fmla="*/ 714374 h 765705"/>
                    <a:gd name="connsiteX2" fmla="*/ 744283 w 832389"/>
                    <a:gd name="connsiteY2" fmla="*/ 728081 h 765705"/>
                    <a:gd name="connsiteX3" fmla="*/ 50714 w 832389"/>
                    <a:gd name="connsiteY3" fmla="*/ 97050 h 765705"/>
                    <a:gd name="connsiteX4" fmla="*/ 53095 w 832389"/>
                    <a:gd name="connsiteY4" fmla="*/ 0 h 765705"/>
                    <a:gd name="connsiteX0" fmla="*/ 53095 w 832389"/>
                    <a:gd name="connsiteY0" fmla="*/ 0 h 765705"/>
                    <a:gd name="connsiteX1" fmla="*/ 832389 w 832389"/>
                    <a:gd name="connsiteY1" fmla="*/ 714374 h 765705"/>
                    <a:gd name="connsiteX2" fmla="*/ 744283 w 832389"/>
                    <a:gd name="connsiteY2" fmla="*/ 728081 h 765705"/>
                    <a:gd name="connsiteX3" fmla="*/ 50714 w 832389"/>
                    <a:gd name="connsiteY3" fmla="*/ 97050 h 765705"/>
                    <a:gd name="connsiteX4" fmla="*/ 53095 w 832389"/>
                    <a:gd name="connsiteY4" fmla="*/ 0 h 765705"/>
                    <a:gd name="connsiteX0" fmla="*/ 53095 w 832389"/>
                    <a:gd name="connsiteY0" fmla="*/ 0 h 765705"/>
                    <a:gd name="connsiteX1" fmla="*/ 832389 w 832389"/>
                    <a:gd name="connsiteY1" fmla="*/ 714374 h 765705"/>
                    <a:gd name="connsiteX2" fmla="*/ 744283 w 832389"/>
                    <a:gd name="connsiteY2" fmla="*/ 728081 h 765705"/>
                    <a:gd name="connsiteX3" fmla="*/ 50714 w 832389"/>
                    <a:gd name="connsiteY3" fmla="*/ 97050 h 765705"/>
                    <a:gd name="connsiteX4" fmla="*/ 53095 w 832389"/>
                    <a:gd name="connsiteY4" fmla="*/ 0 h 765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2389" h="765705">
                      <a:moveTo>
                        <a:pt x="53095" y="0"/>
                      </a:moveTo>
                      <a:cubicBezTo>
                        <a:pt x="372391" y="12699"/>
                        <a:pt x="770268" y="187324"/>
                        <a:pt x="832389" y="714374"/>
                      </a:cubicBezTo>
                      <a:cubicBezTo>
                        <a:pt x="829213" y="771330"/>
                        <a:pt x="747458" y="787806"/>
                        <a:pt x="744283" y="728081"/>
                      </a:cubicBezTo>
                      <a:cubicBezTo>
                        <a:pt x="670256" y="222462"/>
                        <a:pt x="324766" y="124037"/>
                        <a:pt x="50714" y="97050"/>
                      </a:cubicBezTo>
                      <a:cubicBezTo>
                        <a:pt x="13408" y="90100"/>
                        <a:pt x="-42949" y="26000"/>
                        <a:pt x="5309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  <p:pic>
          <p:nvPicPr>
            <p:cNvPr id="8" name="Picture 89"/>
            <p:cNvPicPr>
              <a:picLocks noChangeAspect="1"/>
            </p:cNvPicPr>
            <p:nvPr/>
          </p:nvPicPr>
          <p:blipFill>
            <a:blip r:embed="rId3" cstate="print">
              <a:biLevel thresh="75000"/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71000"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6000" y="3191405"/>
              <a:ext cx="2455100" cy="903815"/>
            </a:xfrm>
            <a:prstGeom prst="rect">
              <a:avLst/>
            </a:prstGeom>
          </p:spPr>
        </p:pic>
      </p:grpSp>
      <p:sp>
        <p:nvSpPr>
          <p:cNvPr id="22" name="ZoneTexte 21"/>
          <p:cNvSpPr txBox="1"/>
          <p:nvPr/>
        </p:nvSpPr>
        <p:spPr>
          <a:xfrm>
            <a:off x="50526" y="558761"/>
            <a:ext cx="9849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600" b="1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defRPr>
            </a:lvl1pPr>
          </a:lstStyle>
          <a:p>
            <a:r>
              <a:rPr lang="fr-FR" dirty="0" smtClean="0"/>
              <a:t>ARCHITECTURE RÉSEAU DE L’EH SKIKDA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063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46913" cy="62888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294177" y="353966"/>
            <a:ext cx="4524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Architecture réseau de l’EH Skikda </a:t>
            </a:r>
            <a:endParaRPr lang="fr-FR" sz="2000" b="1" dirty="0"/>
          </a:p>
        </p:txBody>
      </p:sp>
      <p:grpSp>
        <p:nvGrpSpPr>
          <p:cNvPr id="6" name="Groupe 5"/>
          <p:cNvGrpSpPr/>
          <p:nvPr/>
        </p:nvGrpSpPr>
        <p:grpSpPr>
          <a:xfrm>
            <a:off x="-144247" y="403574"/>
            <a:ext cx="12812406" cy="7482263"/>
            <a:chOff x="-144247" y="403574"/>
            <a:chExt cx="12812406" cy="7482263"/>
          </a:xfrm>
        </p:grpSpPr>
        <p:cxnSp>
          <p:nvCxnSpPr>
            <p:cNvPr id="60" name="Connecteur droit 59"/>
            <p:cNvCxnSpPr/>
            <p:nvPr/>
          </p:nvCxnSpPr>
          <p:spPr>
            <a:xfrm>
              <a:off x="6468471" y="2865546"/>
              <a:ext cx="0" cy="136865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Image 6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16060" y="4680016"/>
              <a:ext cx="2397338" cy="2104214"/>
            </a:xfrm>
            <a:prstGeom prst="rect">
              <a:avLst/>
            </a:prstGeom>
          </p:spPr>
        </p:pic>
        <p:cxnSp>
          <p:nvCxnSpPr>
            <p:cNvPr id="69" name="Connecteur droit 68"/>
            <p:cNvCxnSpPr/>
            <p:nvPr/>
          </p:nvCxnSpPr>
          <p:spPr>
            <a:xfrm rot="5400000">
              <a:off x="5330436" y="4011065"/>
              <a:ext cx="20160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 rot="5400000">
              <a:off x="5477379" y="3773851"/>
              <a:ext cx="12240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>
              <a:off x="6468471" y="1986198"/>
              <a:ext cx="1440978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44522" y="1062065"/>
              <a:ext cx="2039106" cy="1964374"/>
            </a:xfrm>
            <a:prstGeom prst="rect">
              <a:avLst/>
            </a:prstGeom>
          </p:spPr>
        </p:pic>
        <p:cxnSp>
          <p:nvCxnSpPr>
            <p:cNvPr id="40" name="Connecteur droit 39"/>
            <p:cNvCxnSpPr/>
            <p:nvPr/>
          </p:nvCxnSpPr>
          <p:spPr>
            <a:xfrm>
              <a:off x="3571566" y="1986198"/>
              <a:ext cx="24840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196072" y="4819856"/>
              <a:ext cx="2039106" cy="1964374"/>
            </a:xfrm>
            <a:prstGeom prst="rect">
              <a:avLst/>
            </a:prstGeom>
          </p:spPr>
        </p:pic>
        <p:cxnSp>
          <p:nvCxnSpPr>
            <p:cNvPr id="7" name="Connecteur droit 6"/>
            <p:cNvCxnSpPr/>
            <p:nvPr/>
          </p:nvCxnSpPr>
          <p:spPr>
            <a:xfrm flipV="1">
              <a:off x="5485267" y="2422510"/>
              <a:ext cx="428029" cy="159043"/>
            </a:xfrm>
            <a:prstGeom prst="line">
              <a:avLst/>
            </a:prstGeom>
            <a:ln w="76200">
              <a:solidFill>
                <a:srgbClr val="0344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1786" b="100000" l="33224" r="983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729722" y="1787619"/>
              <a:ext cx="1939118" cy="1428824"/>
            </a:xfrm>
            <a:prstGeom prst="rect">
              <a:avLst/>
            </a:prstGeom>
          </p:spPr>
        </p:pic>
        <p:sp>
          <p:nvSpPr>
            <p:cNvPr id="12" name="ZoneTexte 11"/>
            <p:cNvSpPr txBox="1"/>
            <p:nvPr/>
          </p:nvSpPr>
          <p:spPr>
            <a:xfrm>
              <a:off x="4748898" y="3268894"/>
              <a:ext cx="1565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Data Center</a:t>
              </a:r>
              <a:endParaRPr lang="fr-FR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8124718" y="2490630"/>
              <a:ext cx="1206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Imagerie médicale</a:t>
              </a:r>
              <a:endParaRPr lang="fr-FR" dirty="0"/>
            </a:p>
          </p:txBody>
        </p: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44247" y="1578755"/>
              <a:ext cx="2529762" cy="2102865"/>
            </a:xfrm>
            <a:prstGeom prst="rect">
              <a:avLst/>
            </a:prstGeom>
          </p:spPr>
        </p:pic>
        <p:grpSp>
          <p:nvGrpSpPr>
            <p:cNvPr id="16" name="Group 1089"/>
            <p:cNvGrpSpPr/>
            <p:nvPr/>
          </p:nvGrpSpPr>
          <p:grpSpPr>
            <a:xfrm>
              <a:off x="1204847" y="1728945"/>
              <a:ext cx="500919" cy="514506"/>
              <a:chOff x="14791630" y="800432"/>
              <a:chExt cx="932209" cy="817902"/>
            </a:xfrm>
            <a:solidFill>
              <a:srgbClr val="55AEB6"/>
            </a:solidFill>
          </p:grpSpPr>
          <p:sp>
            <p:nvSpPr>
              <p:cNvPr id="17" name="Freeform 717"/>
              <p:cNvSpPr>
                <a:spLocks noChangeArrowheads="1"/>
              </p:cNvSpPr>
              <p:nvPr/>
            </p:nvSpPr>
            <p:spPr bwMode="auto">
              <a:xfrm>
                <a:off x="14791630" y="800432"/>
                <a:ext cx="932209" cy="667553"/>
              </a:xfrm>
              <a:custGeom>
                <a:avLst/>
                <a:gdLst>
                  <a:gd name="T0" fmla="*/ 578 w 685"/>
                  <a:gd name="T1" fmla="*/ 487 h 488"/>
                  <a:gd name="T2" fmla="*/ 578 w 685"/>
                  <a:gd name="T3" fmla="*/ 487 h 488"/>
                  <a:gd name="T4" fmla="*/ 684 w 685"/>
                  <a:gd name="T5" fmla="*/ 456 h 488"/>
                  <a:gd name="T6" fmla="*/ 0 w 685"/>
                  <a:gd name="T7" fmla="*/ 75 h 488"/>
                  <a:gd name="T8" fmla="*/ 31 w 685"/>
                  <a:gd name="T9" fmla="*/ 181 h 488"/>
                  <a:gd name="T10" fmla="*/ 578 w 685"/>
                  <a:gd name="T11" fmla="*/ 487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5" h="488">
                    <a:moveTo>
                      <a:pt x="578" y="487"/>
                    </a:moveTo>
                    <a:lnTo>
                      <a:pt x="578" y="487"/>
                    </a:lnTo>
                    <a:cubicBezTo>
                      <a:pt x="684" y="456"/>
                      <a:pt x="684" y="456"/>
                      <a:pt x="684" y="456"/>
                    </a:cubicBezTo>
                    <a:cubicBezTo>
                      <a:pt x="593" y="166"/>
                      <a:pt x="294" y="0"/>
                      <a:pt x="0" y="75"/>
                    </a:cubicBezTo>
                    <a:cubicBezTo>
                      <a:pt x="31" y="181"/>
                      <a:pt x="31" y="181"/>
                      <a:pt x="31" y="181"/>
                    </a:cubicBezTo>
                    <a:cubicBezTo>
                      <a:pt x="263" y="120"/>
                      <a:pt x="505" y="257"/>
                      <a:pt x="578" y="48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243770" tIns="121885" rIns="243770" bIns="121885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18" name="Freeform 718"/>
              <p:cNvSpPr>
                <a:spLocks noChangeArrowheads="1"/>
              </p:cNvSpPr>
              <p:nvPr/>
            </p:nvSpPr>
            <p:spPr bwMode="auto">
              <a:xfrm>
                <a:off x="14966044" y="1437914"/>
                <a:ext cx="186444" cy="180420"/>
              </a:xfrm>
              <a:custGeom>
                <a:avLst/>
                <a:gdLst>
                  <a:gd name="T0" fmla="*/ 82 w 135"/>
                  <a:gd name="T1" fmla="*/ 124 h 134"/>
                  <a:gd name="T2" fmla="*/ 82 w 135"/>
                  <a:gd name="T3" fmla="*/ 124 h 134"/>
                  <a:gd name="T4" fmla="*/ 124 w 135"/>
                  <a:gd name="T5" fmla="*/ 51 h 134"/>
                  <a:gd name="T6" fmla="*/ 49 w 135"/>
                  <a:gd name="T7" fmla="*/ 9 h 134"/>
                  <a:gd name="T8" fmla="*/ 10 w 135"/>
                  <a:gd name="T9" fmla="*/ 81 h 134"/>
                  <a:gd name="T10" fmla="*/ 82 w 135"/>
                  <a:gd name="T11" fmla="*/ 12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34">
                    <a:moveTo>
                      <a:pt x="82" y="124"/>
                    </a:moveTo>
                    <a:lnTo>
                      <a:pt x="82" y="124"/>
                    </a:lnTo>
                    <a:cubicBezTo>
                      <a:pt x="115" y="114"/>
                      <a:pt x="134" y="81"/>
                      <a:pt x="124" y="51"/>
                    </a:cubicBezTo>
                    <a:cubicBezTo>
                      <a:pt x="115" y="18"/>
                      <a:pt x="82" y="0"/>
                      <a:pt x="49" y="9"/>
                    </a:cubicBezTo>
                    <a:cubicBezTo>
                      <a:pt x="18" y="18"/>
                      <a:pt x="0" y="51"/>
                      <a:pt x="10" y="81"/>
                    </a:cubicBezTo>
                    <a:cubicBezTo>
                      <a:pt x="18" y="114"/>
                      <a:pt x="52" y="133"/>
                      <a:pt x="82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243770" tIns="121885" rIns="243770" bIns="121885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19" name="Freeform 719"/>
              <p:cNvSpPr>
                <a:spLocks noChangeArrowheads="1"/>
              </p:cNvSpPr>
              <p:nvPr/>
            </p:nvSpPr>
            <p:spPr bwMode="auto">
              <a:xfrm>
                <a:off x="14875832" y="1131203"/>
                <a:ext cx="565342" cy="414963"/>
              </a:xfrm>
              <a:custGeom>
                <a:avLst/>
                <a:gdLst>
                  <a:gd name="T0" fmla="*/ 308 w 415"/>
                  <a:gd name="T1" fmla="*/ 302 h 303"/>
                  <a:gd name="T2" fmla="*/ 308 w 415"/>
                  <a:gd name="T3" fmla="*/ 302 h 303"/>
                  <a:gd name="T4" fmla="*/ 414 w 415"/>
                  <a:gd name="T5" fmla="*/ 272 h 303"/>
                  <a:gd name="T6" fmla="*/ 0 w 415"/>
                  <a:gd name="T7" fmla="*/ 42 h 303"/>
                  <a:gd name="T8" fmla="*/ 30 w 415"/>
                  <a:gd name="T9" fmla="*/ 148 h 303"/>
                  <a:gd name="T10" fmla="*/ 308 w 415"/>
                  <a:gd name="T11" fmla="*/ 302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5" h="303">
                    <a:moveTo>
                      <a:pt x="308" y="302"/>
                    </a:moveTo>
                    <a:lnTo>
                      <a:pt x="308" y="302"/>
                    </a:lnTo>
                    <a:cubicBezTo>
                      <a:pt x="414" y="272"/>
                      <a:pt x="414" y="272"/>
                      <a:pt x="414" y="272"/>
                    </a:cubicBezTo>
                    <a:cubicBezTo>
                      <a:pt x="357" y="100"/>
                      <a:pt x="175" y="0"/>
                      <a:pt x="0" y="42"/>
                    </a:cubicBezTo>
                    <a:cubicBezTo>
                      <a:pt x="30" y="148"/>
                      <a:pt x="30" y="148"/>
                      <a:pt x="30" y="148"/>
                    </a:cubicBezTo>
                    <a:cubicBezTo>
                      <a:pt x="148" y="121"/>
                      <a:pt x="269" y="188"/>
                      <a:pt x="308" y="30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243770" tIns="121885" rIns="243770" bIns="121885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</p:grpSp>
        <p:cxnSp>
          <p:nvCxnSpPr>
            <p:cNvPr id="21" name="Connecteur droit 20"/>
            <p:cNvCxnSpPr/>
            <p:nvPr/>
          </p:nvCxnSpPr>
          <p:spPr>
            <a:xfrm>
              <a:off x="6509415" y="2818713"/>
              <a:ext cx="1440978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166210" y="403574"/>
              <a:ext cx="2443532" cy="1632641"/>
            </a:xfrm>
            <a:prstGeom prst="rect">
              <a:avLst/>
            </a:prstGeom>
          </p:spPr>
        </p:pic>
        <p:sp>
          <p:nvSpPr>
            <p:cNvPr id="25" name="ZoneTexte 24"/>
            <p:cNvSpPr txBox="1"/>
            <p:nvPr/>
          </p:nvSpPr>
          <p:spPr>
            <a:xfrm>
              <a:off x="10652793" y="628889"/>
              <a:ext cx="20153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Bloc opératoire</a:t>
              </a:r>
              <a:endParaRPr lang="fr-FR" dirty="0"/>
            </a:p>
          </p:txBody>
        </p:sp>
        <p:cxnSp>
          <p:nvCxnSpPr>
            <p:cNvPr id="26" name="Connecteur droit 25"/>
            <p:cNvCxnSpPr/>
            <p:nvPr/>
          </p:nvCxnSpPr>
          <p:spPr>
            <a:xfrm>
              <a:off x="7874504" y="1374322"/>
              <a:ext cx="1440978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/>
            <p:cNvSpPr txBox="1"/>
            <p:nvPr/>
          </p:nvSpPr>
          <p:spPr>
            <a:xfrm>
              <a:off x="10557123" y="2616726"/>
              <a:ext cx="13907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Laboratoire </a:t>
              </a:r>
              <a:endParaRPr lang="fr-FR" dirty="0"/>
            </a:p>
          </p:txBody>
        </p:sp>
        <p:cxnSp>
          <p:nvCxnSpPr>
            <p:cNvPr id="30" name="Connecteur droit 29"/>
            <p:cNvCxnSpPr/>
            <p:nvPr/>
          </p:nvCxnSpPr>
          <p:spPr>
            <a:xfrm>
              <a:off x="6509981" y="2422510"/>
              <a:ext cx="35280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e 36"/>
            <p:cNvGrpSpPr/>
            <p:nvPr/>
          </p:nvGrpSpPr>
          <p:grpSpPr>
            <a:xfrm>
              <a:off x="7592748" y="4234204"/>
              <a:ext cx="1034154" cy="1014033"/>
              <a:chOff x="7636728" y="4649788"/>
              <a:chExt cx="1034154" cy="1014033"/>
            </a:xfrm>
          </p:grpSpPr>
          <p:cxnSp>
            <p:nvCxnSpPr>
              <p:cNvPr id="32" name="Connecteur droit 31"/>
              <p:cNvCxnSpPr/>
              <p:nvPr/>
            </p:nvCxnSpPr>
            <p:spPr>
              <a:xfrm flipV="1">
                <a:off x="7642746" y="4649788"/>
                <a:ext cx="1028136" cy="31394"/>
              </a:xfrm>
              <a:prstGeom prst="line">
                <a:avLst/>
              </a:prstGeom>
              <a:ln w="5715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/>
              <p:cNvCxnSpPr/>
              <p:nvPr/>
            </p:nvCxnSpPr>
            <p:spPr>
              <a:xfrm flipH="1">
                <a:off x="7636728" y="4649788"/>
                <a:ext cx="6018" cy="1014033"/>
              </a:xfrm>
              <a:prstGeom prst="line">
                <a:avLst/>
              </a:prstGeom>
              <a:ln w="5715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ZoneTexte 37"/>
            <p:cNvSpPr txBox="1"/>
            <p:nvPr/>
          </p:nvSpPr>
          <p:spPr>
            <a:xfrm>
              <a:off x="7546823" y="4575273"/>
              <a:ext cx="761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PACS</a:t>
              </a:r>
              <a:endParaRPr lang="fr-FR" dirty="0"/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1342785" y="889098"/>
              <a:ext cx="1565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Bureau Médecin</a:t>
              </a:r>
              <a:endParaRPr lang="fr-FR" dirty="0"/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8347795" y="6273070"/>
              <a:ext cx="1565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Bureau Médecin</a:t>
              </a:r>
              <a:endParaRPr lang="fr-FR" dirty="0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-59350" y="1233927"/>
              <a:ext cx="1267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Chambre de Malade</a:t>
              </a:r>
              <a:endParaRPr lang="fr-FR" dirty="0"/>
            </a:p>
          </p:txBody>
        </p:sp>
        <p:cxnSp>
          <p:nvCxnSpPr>
            <p:cNvPr id="44" name="Connecteur droit 43"/>
            <p:cNvCxnSpPr/>
            <p:nvPr/>
          </p:nvCxnSpPr>
          <p:spPr>
            <a:xfrm rot="5400000">
              <a:off x="7569018" y="1679221"/>
              <a:ext cx="6480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 rot="5400000">
              <a:off x="9466921" y="2953214"/>
              <a:ext cx="11160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59235" y="2779380"/>
              <a:ext cx="2405158" cy="1772719"/>
            </a:xfrm>
            <a:prstGeom prst="rect">
              <a:avLst/>
            </a:prstGeom>
          </p:spPr>
        </p:pic>
        <p:cxnSp>
          <p:nvCxnSpPr>
            <p:cNvPr id="47" name="Connecteur droit 46"/>
            <p:cNvCxnSpPr/>
            <p:nvPr/>
          </p:nvCxnSpPr>
          <p:spPr>
            <a:xfrm rot="5400000">
              <a:off x="7371984" y="3363065"/>
              <a:ext cx="11160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94287" y="2753421"/>
              <a:ext cx="2677247" cy="1959684"/>
            </a:xfrm>
            <a:prstGeom prst="rect">
              <a:avLst/>
            </a:prstGeom>
          </p:spPr>
        </p:pic>
        <p:sp>
          <p:nvSpPr>
            <p:cNvPr id="62" name="ZoneTexte 61"/>
            <p:cNvSpPr txBox="1"/>
            <p:nvPr/>
          </p:nvSpPr>
          <p:spPr>
            <a:xfrm>
              <a:off x="4779998" y="6280167"/>
              <a:ext cx="1565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Admission</a:t>
              </a:r>
              <a:endParaRPr lang="fr-FR" dirty="0"/>
            </a:p>
          </p:txBody>
        </p:sp>
        <p:pic>
          <p:nvPicPr>
            <p:cNvPr id="67" name="Image 6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2610" y="4100542"/>
              <a:ext cx="3390888" cy="3221344"/>
            </a:xfrm>
            <a:prstGeom prst="rect">
              <a:avLst/>
            </a:prstGeom>
          </p:spPr>
        </p:pic>
        <p:sp>
          <p:nvSpPr>
            <p:cNvPr id="68" name="ZoneTexte 67"/>
            <p:cNvSpPr txBox="1"/>
            <p:nvPr/>
          </p:nvSpPr>
          <p:spPr>
            <a:xfrm>
              <a:off x="-59350" y="6488668"/>
              <a:ext cx="18656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administration</a:t>
              </a:r>
              <a:endParaRPr lang="fr-FR" b="1" dirty="0"/>
            </a:p>
          </p:txBody>
        </p:sp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11161" b="94643" l="0" r="5296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397057" y="1787619"/>
              <a:ext cx="2397051" cy="1766248"/>
            </a:xfrm>
            <a:prstGeom prst="rect">
              <a:avLst/>
            </a:prstGeom>
          </p:spPr>
        </p:pic>
        <p:cxnSp>
          <p:nvCxnSpPr>
            <p:cNvPr id="70" name="Connecteur droit 69"/>
            <p:cNvCxnSpPr/>
            <p:nvPr/>
          </p:nvCxnSpPr>
          <p:spPr>
            <a:xfrm>
              <a:off x="3159311" y="4372749"/>
              <a:ext cx="29520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 rot="5400000">
              <a:off x="2791447" y="4751597"/>
              <a:ext cx="7920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ZoneTexte 72"/>
            <p:cNvSpPr txBox="1"/>
            <p:nvPr/>
          </p:nvSpPr>
          <p:spPr>
            <a:xfrm rot="19845072">
              <a:off x="1599625" y="2920761"/>
              <a:ext cx="22906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Services Médicaux</a:t>
              </a:r>
              <a:endParaRPr lang="fr-FR" b="1" dirty="0"/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8475318" y="4761818"/>
              <a:ext cx="7177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UMC</a:t>
              </a:r>
              <a:endParaRPr lang="fr-FR" b="1" dirty="0"/>
            </a:p>
          </p:txBody>
        </p:sp>
        <p:sp>
          <p:nvSpPr>
            <p:cNvPr id="75" name="ZoneTexte 74"/>
            <p:cNvSpPr txBox="1"/>
            <p:nvPr/>
          </p:nvSpPr>
          <p:spPr>
            <a:xfrm>
              <a:off x="3256101" y="4334199"/>
              <a:ext cx="2658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Messagerie électronique</a:t>
              </a:r>
              <a:endParaRPr lang="fr-FR" dirty="0"/>
            </a:p>
          </p:txBody>
        </p:sp>
        <p:grpSp>
          <p:nvGrpSpPr>
            <p:cNvPr id="76" name="Groupe 75"/>
            <p:cNvGrpSpPr/>
            <p:nvPr/>
          </p:nvGrpSpPr>
          <p:grpSpPr>
            <a:xfrm>
              <a:off x="9188033" y="4703531"/>
              <a:ext cx="3288862" cy="3182306"/>
              <a:chOff x="5043049" y="4041793"/>
              <a:chExt cx="3665652" cy="3479935"/>
            </a:xfrm>
          </p:grpSpPr>
          <p:sp>
            <p:nvSpPr>
              <p:cNvPr id="77" name="Rectangle 76"/>
              <p:cNvSpPr/>
              <p:nvPr/>
            </p:nvSpPr>
            <p:spPr>
              <a:xfrm rot="276037">
                <a:off x="5686676" y="4604766"/>
                <a:ext cx="2031946" cy="2040272"/>
              </a:xfrm>
              <a:prstGeom prst="rect">
                <a:avLst/>
              </a:prstGeom>
              <a:solidFill>
                <a:srgbClr val="0F7699"/>
              </a:solidFill>
              <a:ln>
                <a:noFill/>
              </a:ln>
              <a:scene3d>
                <a:camera prst="orthographicFront">
                  <a:rot lat="13800000" lon="3000000" rev="18000000"/>
                </a:camera>
                <a:lightRig rig="threePt" dir="t"/>
              </a:scene3d>
              <a:sp3d>
                <a:bevelB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78" name="Groupe 77"/>
              <p:cNvGrpSpPr/>
              <p:nvPr/>
            </p:nvGrpSpPr>
            <p:grpSpPr>
              <a:xfrm>
                <a:off x="5043049" y="4041793"/>
                <a:ext cx="3665652" cy="3479935"/>
                <a:chOff x="1023387" y="2223623"/>
                <a:chExt cx="3665652" cy="3479935"/>
              </a:xfrm>
            </p:grpSpPr>
            <p:pic>
              <p:nvPicPr>
                <p:cNvPr id="79" name="Image 78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BEBA8EAE-BF5A-486C-A8C5-ECC9F3942E4B}">
                      <a14:imgProps xmlns:a14="http://schemas.microsoft.com/office/drawing/2010/main" xmlns="">
                        <a14:imgLayer r:embed="rId15">
                          <a14:imgEffect>
                            <a14:backgroundRemoval t="2178" b="98995" l="2009" r="99073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94176" y="2631351"/>
                  <a:ext cx="1802959" cy="1663627"/>
                </a:xfrm>
                <a:prstGeom prst="rect">
                  <a:avLst/>
                </a:prstGeom>
              </p:spPr>
            </p:pic>
            <p:pic>
              <p:nvPicPr>
                <p:cNvPr id="80" name="Image 79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BEBA8EAE-BF5A-486C-A8C5-ECC9F3942E4B}">
                      <a14:imgProps xmlns:a14="http://schemas.microsoft.com/office/drawing/2010/main" xmlns="">
                        <a14:imgLayer r:embed="rId15">
                          <a14:imgEffect>
                            <a14:backgroundRemoval t="55444" b="99162" l="10201" r="77589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50767" y="2223623"/>
                  <a:ext cx="2303587" cy="2125566"/>
                </a:xfrm>
                <a:prstGeom prst="rect">
                  <a:avLst/>
                </a:prstGeom>
              </p:spPr>
            </p:pic>
            <p:pic>
              <p:nvPicPr>
                <p:cNvPr id="81" name="Image 80"/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BEBA8EAE-BF5A-486C-A8C5-ECC9F3942E4B}">
                      <a14:imgProps xmlns:a14="http://schemas.microsoft.com/office/drawing/2010/main" xmlns="">
                        <a14:imgLayer r:embed="rId15">
                          <a14:imgEffect>
                            <a14:backgroundRemoval t="5025" b="28141" l="18702" r="8779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3387" y="2321187"/>
                  <a:ext cx="3665652" cy="3382371"/>
                </a:xfrm>
                <a:prstGeom prst="rect">
                  <a:avLst/>
                </a:prstGeom>
              </p:spPr>
            </p:pic>
          </p:grpSp>
        </p:grpSp>
        <p:sp>
          <p:nvSpPr>
            <p:cNvPr id="82" name="ZoneTexte 81"/>
            <p:cNvSpPr txBox="1"/>
            <p:nvPr/>
          </p:nvSpPr>
          <p:spPr>
            <a:xfrm>
              <a:off x="10707950" y="4942647"/>
              <a:ext cx="13907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Pharmacie</a:t>
              </a:r>
              <a:endParaRPr lang="fr-FR" dirty="0"/>
            </a:p>
          </p:txBody>
        </p:sp>
        <p:cxnSp>
          <p:nvCxnSpPr>
            <p:cNvPr id="83" name="Connecteur droit 82"/>
            <p:cNvCxnSpPr/>
            <p:nvPr/>
          </p:nvCxnSpPr>
          <p:spPr>
            <a:xfrm>
              <a:off x="6509981" y="2243451"/>
              <a:ext cx="54720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/>
            <p:nvPr/>
          </p:nvCxnSpPr>
          <p:spPr>
            <a:xfrm rot="5400000">
              <a:off x="9979283" y="4217246"/>
              <a:ext cx="39600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7313398" y="4234204"/>
              <a:ext cx="0" cy="110342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>
              <a:off x="6445798" y="4257401"/>
              <a:ext cx="89473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 flipV="1">
              <a:off x="4913229" y="995074"/>
              <a:ext cx="272492" cy="13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1089"/>
            <p:cNvGrpSpPr/>
            <p:nvPr/>
          </p:nvGrpSpPr>
          <p:grpSpPr>
            <a:xfrm>
              <a:off x="4927799" y="1100587"/>
              <a:ext cx="203454" cy="356251"/>
              <a:chOff x="14791630" y="800432"/>
              <a:chExt cx="932209" cy="817902"/>
            </a:xfrm>
            <a:solidFill>
              <a:srgbClr val="55AEB6"/>
            </a:solidFill>
          </p:grpSpPr>
          <p:sp>
            <p:nvSpPr>
              <p:cNvPr id="66" name="Freeform 717"/>
              <p:cNvSpPr>
                <a:spLocks noChangeArrowheads="1"/>
              </p:cNvSpPr>
              <p:nvPr/>
            </p:nvSpPr>
            <p:spPr bwMode="auto">
              <a:xfrm>
                <a:off x="14791630" y="800432"/>
                <a:ext cx="932209" cy="667553"/>
              </a:xfrm>
              <a:custGeom>
                <a:avLst/>
                <a:gdLst>
                  <a:gd name="T0" fmla="*/ 578 w 685"/>
                  <a:gd name="T1" fmla="*/ 487 h 488"/>
                  <a:gd name="T2" fmla="*/ 578 w 685"/>
                  <a:gd name="T3" fmla="*/ 487 h 488"/>
                  <a:gd name="T4" fmla="*/ 684 w 685"/>
                  <a:gd name="T5" fmla="*/ 456 h 488"/>
                  <a:gd name="T6" fmla="*/ 0 w 685"/>
                  <a:gd name="T7" fmla="*/ 75 h 488"/>
                  <a:gd name="T8" fmla="*/ 31 w 685"/>
                  <a:gd name="T9" fmla="*/ 181 h 488"/>
                  <a:gd name="T10" fmla="*/ 578 w 685"/>
                  <a:gd name="T11" fmla="*/ 487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5" h="488">
                    <a:moveTo>
                      <a:pt x="578" y="487"/>
                    </a:moveTo>
                    <a:lnTo>
                      <a:pt x="578" y="487"/>
                    </a:lnTo>
                    <a:cubicBezTo>
                      <a:pt x="684" y="456"/>
                      <a:pt x="684" y="456"/>
                      <a:pt x="684" y="456"/>
                    </a:cubicBezTo>
                    <a:cubicBezTo>
                      <a:pt x="593" y="166"/>
                      <a:pt x="294" y="0"/>
                      <a:pt x="0" y="75"/>
                    </a:cubicBezTo>
                    <a:cubicBezTo>
                      <a:pt x="31" y="181"/>
                      <a:pt x="31" y="181"/>
                      <a:pt x="31" y="181"/>
                    </a:cubicBezTo>
                    <a:cubicBezTo>
                      <a:pt x="263" y="120"/>
                      <a:pt x="505" y="257"/>
                      <a:pt x="578" y="48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243770" tIns="121885" rIns="243770" bIns="121885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72" name="Freeform 718"/>
              <p:cNvSpPr>
                <a:spLocks noChangeArrowheads="1"/>
              </p:cNvSpPr>
              <p:nvPr/>
            </p:nvSpPr>
            <p:spPr bwMode="auto">
              <a:xfrm>
                <a:off x="14966044" y="1437914"/>
                <a:ext cx="186444" cy="180420"/>
              </a:xfrm>
              <a:custGeom>
                <a:avLst/>
                <a:gdLst>
                  <a:gd name="T0" fmla="*/ 82 w 135"/>
                  <a:gd name="T1" fmla="*/ 124 h 134"/>
                  <a:gd name="T2" fmla="*/ 82 w 135"/>
                  <a:gd name="T3" fmla="*/ 124 h 134"/>
                  <a:gd name="T4" fmla="*/ 124 w 135"/>
                  <a:gd name="T5" fmla="*/ 51 h 134"/>
                  <a:gd name="T6" fmla="*/ 49 w 135"/>
                  <a:gd name="T7" fmla="*/ 9 h 134"/>
                  <a:gd name="T8" fmla="*/ 10 w 135"/>
                  <a:gd name="T9" fmla="*/ 81 h 134"/>
                  <a:gd name="T10" fmla="*/ 82 w 135"/>
                  <a:gd name="T11" fmla="*/ 12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34">
                    <a:moveTo>
                      <a:pt x="82" y="124"/>
                    </a:moveTo>
                    <a:lnTo>
                      <a:pt x="82" y="124"/>
                    </a:lnTo>
                    <a:cubicBezTo>
                      <a:pt x="115" y="114"/>
                      <a:pt x="134" y="81"/>
                      <a:pt x="124" y="51"/>
                    </a:cubicBezTo>
                    <a:cubicBezTo>
                      <a:pt x="115" y="18"/>
                      <a:pt x="82" y="0"/>
                      <a:pt x="49" y="9"/>
                    </a:cubicBezTo>
                    <a:cubicBezTo>
                      <a:pt x="18" y="18"/>
                      <a:pt x="0" y="51"/>
                      <a:pt x="10" y="81"/>
                    </a:cubicBezTo>
                    <a:cubicBezTo>
                      <a:pt x="18" y="114"/>
                      <a:pt x="52" y="133"/>
                      <a:pt x="82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243770" tIns="121885" rIns="243770" bIns="121885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85" name="Freeform 719"/>
              <p:cNvSpPr>
                <a:spLocks noChangeArrowheads="1"/>
              </p:cNvSpPr>
              <p:nvPr/>
            </p:nvSpPr>
            <p:spPr bwMode="auto">
              <a:xfrm>
                <a:off x="14875832" y="1131203"/>
                <a:ext cx="565342" cy="414963"/>
              </a:xfrm>
              <a:custGeom>
                <a:avLst/>
                <a:gdLst>
                  <a:gd name="T0" fmla="*/ 308 w 415"/>
                  <a:gd name="T1" fmla="*/ 302 h 303"/>
                  <a:gd name="T2" fmla="*/ 308 w 415"/>
                  <a:gd name="T3" fmla="*/ 302 h 303"/>
                  <a:gd name="T4" fmla="*/ 414 w 415"/>
                  <a:gd name="T5" fmla="*/ 272 h 303"/>
                  <a:gd name="T6" fmla="*/ 0 w 415"/>
                  <a:gd name="T7" fmla="*/ 42 h 303"/>
                  <a:gd name="T8" fmla="*/ 30 w 415"/>
                  <a:gd name="T9" fmla="*/ 148 h 303"/>
                  <a:gd name="T10" fmla="*/ 308 w 415"/>
                  <a:gd name="T11" fmla="*/ 302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5" h="303">
                    <a:moveTo>
                      <a:pt x="308" y="302"/>
                    </a:moveTo>
                    <a:lnTo>
                      <a:pt x="308" y="302"/>
                    </a:lnTo>
                    <a:cubicBezTo>
                      <a:pt x="414" y="272"/>
                      <a:pt x="414" y="272"/>
                      <a:pt x="414" y="272"/>
                    </a:cubicBezTo>
                    <a:cubicBezTo>
                      <a:pt x="357" y="100"/>
                      <a:pt x="175" y="0"/>
                      <a:pt x="0" y="42"/>
                    </a:cubicBezTo>
                    <a:cubicBezTo>
                      <a:pt x="30" y="148"/>
                      <a:pt x="30" y="148"/>
                      <a:pt x="30" y="148"/>
                    </a:cubicBezTo>
                    <a:cubicBezTo>
                      <a:pt x="148" y="121"/>
                      <a:pt x="269" y="188"/>
                      <a:pt x="308" y="30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243770" tIns="121885" rIns="243770" bIns="121885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</p:grpSp>
        <p:sp>
          <p:nvSpPr>
            <p:cNvPr id="86" name="ZoneTexte 85"/>
            <p:cNvSpPr txBox="1"/>
            <p:nvPr/>
          </p:nvSpPr>
          <p:spPr>
            <a:xfrm>
              <a:off x="5160240" y="877318"/>
              <a:ext cx="20153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/>
                <a:t>Réseau câblé </a:t>
              </a:r>
              <a:endParaRPr lang="fr-FR" sz="1200" b="1" dirty="0"/>
            </a:p>
          </p:txBody>
        </p:sp>
        <p:sp>
          <p:nvSpPr>
            <p:cNvPr id="88" name="ZoneTexte 87"/>
            <p:cNvSpPr txBox="1"/>
            <p:nvPr/>
          </p:nvSpPr>
          <p:spPr>
            <a:xfrm>
              <a:off x="5176895" y="1193416"/>
              <a:ext cx="20153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/>
                <a:t>Réseau wifi</a:t>
              </a:r>
              <a:endParaRPr lang="fr-FR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36652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6927</TotalTime>
  <Words>353</Words>
  <Application>Microsoft Office PowerPoint</Application>
  <PresentationFormat>Personnalisé</PresentationFormat>
  <Paragraphs>78</Paragraphs>
  <Slides>10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secretariat</dc:creator>
  <cp:lastModifiedBy>user</cp:lastModifiedBy>
  <cp:revision>106</cp:revision>
  <dcterms:created xsi:type="dcterms:W3CDTF">2017-03-22T10:34:11Z</dcterms:created>
  <dcterms:modified xsi:type="dcterms:W3CDTF">2017-04-04T21:53:13Z</dcterms:modified>
</cp:coreProperties>
</file>